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69" r:id="rId5"/>
    <p:sldId id="271" r:id="rId6"/>
    <p:sldId id="286" r:id="rId7"/>
    <p:sldId id="284" r:id="rId8"/>
    <p:sldId id="273" r:id="rId9"/>
    <p:sldId id="285" r:id="rId10"/>
    <p:sldId id="267" r:id="rId11"/>
    <p:sldId id="272" r:id="rId12"/>
    <p:sldId id="274" r:id="rId13"/>
    <p:sldId id="275" r:id="rId14"/>
    <p:sldId id="266" r:id="rId15"/>
    <p:sldId id="276" r:id="rId16"/>
    <p:sldId id="278" r:id="rId17"/>
    <p:sldId id="268" r:id="rId18"/>
    <p:sldId id="263" r:id="rId19"/>
    <p:sldId id="277" r:id="rId20"/>
    <p:sldId id="259" r:id="rId21"/>
    <p:sldId id="280" r:id="rId22"/>
    <p:sldId id="260" r:id="rId23"/>
    <p:sldId id="279" r:id="rId24"/>
    <p:sldId id="261" r:id="rId25"/>
    <p:sldId id="281" r:id="rId26"/>
    <p:sldId id="282" r:id="rId27"/>
    <p:sldId id="262" r:id="rId28"/>
    <p:sldId id="283"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0A606-EA90-4E79-9C36-428E1D35FF21}" type="datetimeFigureOut">
              <a:rPr lang="de-DE" smtClean="0"/>
              <a:t>07.02.2014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B9655-1AA9-4BC7-9498-B87861BAB3A3}" type="slidenum">
              <a:rPr lang="de-DE" smtClean="0"/>
              <a:t>‹Nr.›</a:t>
            </a:fld>
            <a:endParaRPr lang="de-DE"/>
          </a:p>
        </p:txBody>
      </p:sp>
    </p:spTree>
    <p:extLst>
      <p:ext uri="{BB962C8B-B14F-4D97-AF65-F5344CB8AC3E}">
        <p14:creationId xmlns:p14="http://schemas.microsoft.com/office/powerpoint/2010/main" val="55498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3</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13</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15</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16</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17</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19</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20</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21</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22</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23</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24</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4</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25</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26</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27</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28</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5</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6</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7</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8</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9</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11</a:t>
            </a:fld>
            <a:endParaRPr lang="de-DE"/>
          </a:p>
        </p:txBody>
      </p:sp>
    </p:spTree>
    <p:extLst>
      <p:ext uri="{BB962C8B-B14F-4D97-AF65-F5344CB8AC3E}">
        <p14:creationId xmlns:p14="http://schemas.microsoft.com/office/powerpoint/2010/main" val="408275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B9655-1AA9-4BC7-9498-B87861BAB3A3}" type="slidenum">
              <a:rPr lang="de-DE" smtClean="0"/>
              <a:t>12</a:t>
            </a:fld>
            <a:endParaRPr lang="de-DE"/>
          </a:p>
        </p:txBody>
      </p:sp>
    </p:spTree>
    <p:extLst>
      <p:ext uri="{BB962C8B-B14F-4D97-AF65-F5344CB8AC3E}">
        <p14:creationId xmlns:p14="http://schemas.microsoft.com/office/powerpoint/2010/main" val="408275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96221B-F065-409C-906D-EE310B522318}" type="datetimeFigureOut">
              <a:rPr lang="de-DE" smtClean="0"/>
              <a:t>07.02.2014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406837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96221B-F065-409C-906D-EE310B522318}" type="datetimeFigureOut">
              <a:rPr lang="de-DE" smtClean="0"/>
              <a:t>07.02.2014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38573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96221B-F065-409C-906D-EE310B522318}" type="datetimeFigureOut">
              <a:rPr lang="de-DE" smtClean="0"/>
              <a:t>07.02.2014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189622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96221B-F065-409C-906D-EE310B522318}" type="datetimeFigureOut">
              <a:rPr lang="de-DE" smtClean="0"/>
              <a:t>07.02.2014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332554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C96221B-F065-409C-906D-EE310B522318}" type="datetimeFigureOut">
              <a:rPr lang="de-DE" smtClean="0"/>
              <a:t>07.02.2014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51412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96221B-F065-409C-906D-EE310B522318}" type="datetimeFigureOut">
              <a:rPr lang="de-DE" smtClean="0"/>
              <a:t>07.02.2014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32074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96221B-F065-409C-906D-EE310B522318}" type="datetimeFigureOut">
              <a:rPr lang="de-DE" smtClean="0"/>
              <a:t>07.02.2014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198847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96221B-F065-409C-906D-EE310B522318}" type="datetimeFigureOut">
              <a:rPr lang="de-DE" smtClean="0"/>
              <a:t>07.02.2014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272173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96221B-F065-409C-906D-EE310B522318}" type="datetimeFigureOut">
              <a:rPr lang="de-DE" smtClean="0"/>
              <a:t>07.02.2014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103080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96221B-F065-409C-906D-EE310B522318}" type="datetimeFigureOut">
              <a:rPr lang="de-DE" smtClean="0"/>
              <a:t>07.02.2014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104834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96221B-F065-409C-906D-EE310B522318}" type="datetimeFigureOut">
              <a:rPr lang="de-DE" smtClean="0"/>
              <a:t>07.02.2014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D6EF37-F5C4-4D86-8E14-52D84E817C9C}" type="slidenum">
              <a:rPr lang="de-DE" smtClean="0"/>
              <a:t>‹Nr.›</a:t>
            </a:fld>
            <a:endParaRPr lang="de-DE"/>
          </a:p>
        </p:txBody>
      </p:sp>
    </p:spTree>
    <p:extLst>
      <p:ext uri="{BB962C8B-B14F-4D97-AF65-F5344CB8AC3E}">
        <p14:creationId xmlns:p14="http://schemas.microsoft.com/office/powerpoint/2010/main" val="249038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6221B-F065-409C-906D-EE310B522318}" type="datetimeFigureOut">
              <a:rPr lang="de-DE" smtClean="0"/>
              <a:t>07.02.2014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6EF37-F5C4-4D86-8E14-52D84E817C9C}" type="slidenum">
              <a:rPr lang="de-DE" smtClean="0"/>
              <a:t>‹Nr.›</a:t>
            </a:fld>
            <a:endParaRPr lang="de-DE"/>
          </a:p>
        </p:txBody>
      </p:sp>
    </p:spTree>
    <p:extLst>
      <p:ext uri="{BB962C8B-B14F-4D97-AF65-F5344CB8AC3E}">
        <p14:creationId xmlns:p14="http://schemas.microsoft.com/office/powerpoint/2010/main" val="26626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SKOA – Story </a:t>
            </a:r>
            <a:r>
              <a:rPr lang="de-DE" dirty="0" err="1" smtClean="0"/>
              <a:t>Overview</a:t>
            </a:r>
            <a:endParaRPr lang="de-DE" dirty="0"/>
          </a:p>
        </p:txBody>
      </p:sp>
      <p:sp>
        <p:nvSpPr>
          <p:cNvPr id="3" name="Untertitel 2"/>
          <p:cNvSpPr>
            <a:spLocks noGrp="1"/>
          </p:cNvSpPr>
          <p:nvPr>
            <p:ph type="subTitle" idx="1"/>
          </p:nvPr>
        </p:nvSpPr>
        <p:spPr/>
        <p:txBody>
          <a:bodyPr/>
          <a:lstStyle/>
          <a:p>
            <a:r>
              <a:rPr lang="de-DE" dirty="0" smtClean="0"/>
              <a:t>A </a:t>
            </a:r>
            <a:r>
              <a:rPr lang="de-DE" dirty="0" err="1" smtClean="0"/>
              <a:t>very</a:t>
            </a:r>
            <a:r>
              <a:rPr lang="de-DE" dirty="0" smtClean="0"/>
              <a:t> </a:t>
            </a:r>
            <a:r>
              <a:rPr lang="de-DE" dirty="0" err="1" smtClean="0"/>
              <a:t>rough</a:t>
            </a:r>
            <a:r>
              <a:rPr lang="de-DE" dirty="0" smtClean="0"/>
              <a:t> </a:t>
            </a:r>
            <a:r>
              <a:rPr lang="de-DE" dirty="0" err="1" smtClean="0"/>
              <a:t>overview</a:t>
            </a:r>
            <a:endParaRPr lang="de-DE" dirty="0"/>
          </a:p>
        </p:txBody>
      </p:sp>
    </p:spTree>
    <p:extLst>
      <p:ext uri="{BB962C8B-B14F-4D97-AF65-F5344CB8AC3E}">
        <p14:creationId xmlns:p14="http://schemas.microsoft.com/office/powerpoint/2010/main" val="140594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Background</a:t>
            </a:r>
            <a:br>
              <a:rPr lang="de-DE" dirty="0" smtClean="0"/>
            </a:br>
            <a:endParaRPr lang="de-DE" dirty="0"/>
          </a:p>
        </p:txBody>
      </p:sp>
      <p:sp>
        <p:nvSpPr>
          <p:cNvPr id="5" name="Textplatzhalter 4"/>
          <p:cNvSpPr>
            <a:spLocks noGrp="1"/>
          </p:cNvSpPr>
          <p:nvPr>
            <p:ph type="body" idx="1"/>
          </p:nvPr>
        </p:nvSpPr>
        <p:spPr/>
        <p:txBody>
          <a:bodyPr/>
          <a:lstStyle/>
          <a:p>
            <a:r>
              <a:rPr lang="de-DE" dirty="0" smtClean="0"/>
              <a:t>Not so </a:t>
            </a:r>
            <a:r>
              <a:rPr lang="de-DE" dirty="0" err="1" smtClean="0"/>
              <a:t>long</a:t>
            </a:r>
            <a:r>
              <a:rPr lang="de-DE" dirty="0" smtClean="0"/>
              <a:t> </a:t>
            </a:r>
            <a:r>
              <a:rPr lang="de-DE" dirty="0" err="1" smtClean="0"/>
              <a:t>ago</a:t>
            </a:r>
            <a:endParaRPr lang="de-DE" dirty="0" smtClean="0"/>
          </a:p>
        </p:txBody>
      </p:sp>
    </p:spTree>
    <p:extLst>
      <p:ext uri="{BB962C8B-B14F-4D97-AF65-F5344CB8AC3E}">
        <p14:creationId xmlns:p14="http://schemas.microsoft.com/office/powerpoint/2010/main" val="2866136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3167" y="658641"/>
            <a:ext cx="4253160" cy="5334076"/>
          </a:xfrm>
        </p:spPr>
      </p:pic>
      <p:sp>
        <p:nvSpPr>
          <p:cNvPr id="11" name="Textfeld 10"/>
          <p:cNvSpPr txBox="1"/>
          <p:nvPr/>
        </p:nvSpPr>
        <p:spPr>
          <a:xfrm>
            <a:off x="251520" y="5591719"/>
            <a:ext cx="8640960" cy="738664"/>
          </a:xfrm>
          <a:prstGeom prst="rect">
            <a:avLst/>
          </a:prstGeom>
          <a:noFill/>
        </p:spPr>
        <p:txBody>
          <a:bodyPr wrap="square" rtlCol="0">
            <a:spAutoFit/>
          </a:bodyPr>
          <a:lstStyle/>
          <a:p>
            <a:pPr lvl="0"/>
            <a:r>
              <a:rPr lang="en-US" sz="1200" dirty="0" err="1" smtClean="0"/>
              <a:t>Penerelle</a:t>
            </a:r>
            <a:r>
              <a:rPr lang="en-US" sz="1200" dirty="0" smtClean="0"/>
              <a:t>, alchemist of the High King obtains a </a:t>
            </a:r>
            <a:r>
              <a:rPr lang="en-US" sz="1200" dirty="0"/>
              <a:t>package of ESSENCE</a:t>
            </a:r>
            <a:endParaRPr lang="de-DE" sz="1200" dirty="0"/>
          </a:p>
          <a:p>
            <a:endParaRPr lang="de-DE" sz="1200" dirty="0" smtClean="0"/>
          </a:p>
          <a:p>
            <a:endParaRPr lang="de-DE" dirty="0"/>
          </a:p>
        </p:txBody>
      </p:sp>
    </p:spTree>
    <p:extLst>
      <p:ext uri="{BB962C8B-B14F-4D97-AF65-F5344CB8AC3E}">
        <p14:creationId xmlns:p14="http://schemas.microsoft.com/office/powerpoint/2010/main" val="428464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648251"/>
            <a:ext cx="7056784" cy="5222019"/>
          </a:xfrm>
        </p:spPr>
      </p:pic>
      <p:sp>
        <p:nvSpPr>
          <p:cNvPr id="11" name="Textfeld 10"/>
          <p:cNvSpPr txBox="1"/>
          <p:nvPr/>
        </p:nvSpPr>
        <p:spPr>
          <a:xfrm>
            <a:off x="251520" y="5591719"/>
            <a:ext cx="8640960" cy="923330"/>
          </a:xfrm>
          <a:prstGeom prst="rect">
            <a:avLst/>
          </a:prstGeom>
          <a:noFill/>
        </p:spPr>
        <p:txBody>
          <a:bodyPr wrap="square" rtlCol="0">
            <a:spAutoFit/>
          </a:bodyPr>
          <a:lstStyle/>
          <a:p>
            <a:r>
              <a:rPr lang="en-US" sz="1200" dirty="0" err="1"/>
              <a:t>Penerelle</a:t>
            </a:r>
            <a:r>
              <a:rPr lang="en-US" sz="1200" dirty="0"/>
              <a:t> and the King are </a:t>
            </a:r>
            <a:r>
              <a:rPr lang="en-US" sz="1200" dirty="0" smtClean="0"/>
              <a:t>strongly connected. They </a:t>
            </a:r>
            <a:r>
              <a:rPr lang="en-US" sz="1200" dirty="0"/>
              <a:t>share a vision of a wealthy kingdom </a:t>
            </a:r>
            <a:r>
              <a:rPr lang="en-US" sz="1200" dirty="0" smtClean="0"/>
              <a:t>- rich </a:t>
            </a:r>
            <a:r>
              <a:rPr lang="en-US" sz="1200" dirty="0"/>
              <a:t>economically and </a:t>
            </a:r>
            <a:r>
              <a:rPr lang="en-US" sz="1200" dirty="0" smtClean="0"/>
              <a:t>intellectually</a:t>
            </a:r>
            <a:r>
              <a:rPr lang="de-DE" sz="1200" dirty="0" smtClean="0"/>
              <a:t>. </a:t>
            </a:r>
            <a:r>
              <a:rPr lang="en-US" sz="1200" dirty="0" smtClean="0"/>
              <a:t>Their </a:t>
            </a:r>
            <a:r>
              <a:rPr lang="en-US" sz="1200" dirty="0"/>
              <a:t>immortality would give them enough time to see their vision </a:t>
            </a:r>
            <a:r>
              <a:rPr lang="en-US" sz="1200" dirty="0" smtClean="0"/>
              <a:t>come true, so </a:t>
            </a:r>
            <a:r>
              <a:rPr lang="en-US" sz="1200" dirty="0"/>
              <a:t>they shared the package of </a:t>
            </a:r>
            <a:r>
              <a:rPr lang="en-US" sz="1200" dirty="0" smtClean="0"/>
              <a:t>ESSENCE…</a:t>
            </a:r>
            <a:endParaRPr lang="de-DE" sz="1200" dirty="0"/>
          </a:p>
          <a:p>
            <a:endParaRPr lang="de-DE" sz="1200" dirty="0" smtClean="0"/>
          </a:p>
          <a:p>
            <a:endParaRPr lang="de-DE" dirty="0"/>
          </a:p>
        </p:txBody>
      </p:sp>
    </p:spTree>
    <p:extLst>
      <p:ext uri="{BB962C8B-B14F-4D97-AF65-F5344CB8AC3E}">
        <p14:creationId xmlns:p14="http://schemas.microsoft.com/office/powerpoint/2010/main" val="781484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035" y="648251"/>
            <a:ext cx="6769913" cy="5222019"/>
          </a:xfrm>
        </p:spPr>
      </p:pic>
      <p:sp>
        <p:nvSpPr>
          <p:cNvPr id="11" name="Textfeld 10"/>
          <p:cNvSpPr txBox="1"/>
          <p:nvPr/>
        </p:nvSpPr>
        <p:spPr>
          <a:xfrm>
            <a:off x="251520" y="5591719"/>
            <a:ext cx="8640960" cy="738664"/>
          </a:xfrm>
          <a:prstGeom prst="rect">
            <a:avLst/>
          </a:prstGeom>
          <a:noFill/>
        </p:spPr>
        <p:txBody>
          <a:bodyPr wrap="square" rtlCol="0">
            <a:spAutoFit/>
          </a:bodyPr>
          <a:lstStyle/>
          <a:p>
            <a:pPr lvl="0"/>
            <a:r>
              <a:rPr lang="en-US" sz="1200" dirty="0" smtClean="0"/>
              <a:t>… and </a:t>
            </a:r>
            <a:r>
              <a:rPr lang="en-US" sz="1200" dirty="0"/>
              <a:t>are now </a:t>
            </a:r>
            <a:r>
              <a:rPr lang="en-US" sz="1200" dirty="0" smtClean="0"/>
              <a:t>“limited” immortals. </a:t>
            </a:r>
            <a:endParaRPr lang="de-DE" sz="1200" dirty="0"/>
          </a:p>
          <a:p>
            <a:endParaRPr lang="de-DE" sz="1200" dirty="0" smtClean="0"/>
          </a:p>
          <a:p>
            <a:endParaRPr lang="de-DE" dirty="0"/>
          </a:p>
        </p:txBody>
      </p:sp>
    </p:spTree>
    <p:extLst>
      <p:ext uri="{BB962C8B-B14F-4D97-AF65-F5344CB8AC3E}">
        <p14:creationId xmlns:p14="http://schemas.microsoft.com/office/powerpoint/2010/main" val="35766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Background</a:t>
            </a:r>
            <a:br>
              <a:rPr lang="de-DE" dirty="0" smtClean="0"/>
            </a:br>
            <a:endParaRPr lang="de-DE" dirty="0"/>
          </a:p>
        </p:txBody>
      </p:sp>
      <p:sp>
        <p:nvSpPr>
          <p:cNvPr id="5" name="Textplatzhalter 4"/>
          <p:cNvSpPr>
            <a:spLocks noGrp="1"/>
          </p:cNvSpPr>
          <p:nvPr>
            <p:ph type="body" idx="1"/>
          </p:nvPr>
        </p:nvSpPr>
        <p:spPr/>
        <p:txBody>
          <a:bodyPr/>
          <a:lstStyle/>
          <a:p>
            <a:r>
              <a:rPr lang="de-DE" dirty="0" smtClean="0"/>
              <a:t>Game </a:t>
            </a:r>
            <a:r>
              <a:rPr lang="de-DE" dirty="0" err="1" smtClean="0"/>
              <a:t>start</a:t>
            </a:r>
            <a:endParaRPr lang="de-DE" dirty="0" smtClean="0"/>
          </a:p>
        </p:txBody>
      </p:sp>
    </p:spTree>
    <p:extLst>
      <p:ext uri="{BB962C8B-B14F-4D97-AF65-F5344CB8AC3E}">
        <p14:creationId xmlns:p14="http://schemas.microsoft.com/office/powerpoint/2010/main" val="72038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777" y="648251"/>
            <a:ext cx="5290429" cy="5222019"/>
          </a:xfrm>
        </p:spPr>
      </p:pic>
      <p:sp>
        <p:nvSpPr>
          <p:cNvPr id="11" name="Textfeld 10"/>
          <p:cNvSpPr txBox="1"/>
          <p:nvPr/>
        </p:nvSpPr>
        <p:spPr>
          <a:xfrm>
            <a:off x="251520" y="5591719"/>
            <a:ext cx="8640960" cy="923330"/>
          </a:xfrm>
          <a:prstGeom prst="rect">
            <a:avLst/>
          </a:prstGeom>
          <a:noFill/>
        </p:spPr>
        <p:txBody>
          <a:bodyPr wrap="square" rtlCol="0">
            <a:spAutoFit/>
          </a:bodyPr>
          <a:lstStyle/>
          <a:p>
            <a:pPr lvl="0"/>
            <a:r>
              <a:rPr lang="en-US" sz="1200" dirty="0" err="1"/>
              <a:t>Penerelle</a:t>
            </a:r>
            <a:r>
              <a:rPr lang="en-US" sz="1200" dirty="0"/>
              <a:t> and the King </a:t>
            </a:r>
            <a:r>
              <a:rPr lang="en-US" sz="1200" dirty="0" smtClean="0"/>
              <a:t>feel that </a:t>
            </a:r>
            <a:r>
              <a:rPr lang="en-US" sz="1200" dirty="0"/>
              <a:t>the power of the ESSENCE is fading away.  They need another </a:t>
            </a:r>
            <a:r>
              <a:rPr lang="en-US" sz="1200" dirty="0" smtClean="0"/>
              <a:t>Shot</a:t>
            </a:r>
            <a:r>
              <a:rPr lang="de-DE" sz="1200" dirty="0" smtClean="0"/>
              <a:t>, </a:t>
            </a:r>
            <a:r>
              <a:rPr lang="en-US" sz="1200" dirty="0" smtClean="0"/>
              <a:t>so </a:t>
            </a:r>
            <a:r>
              <a:rPr lang="en-US" sz="1200" dirty="0" err="1"/>
              <a:t>Penerelle</a:t>
            </a:r>
            <a:r>
              <a:rPr lang="en-US" sz="1200" dirty="0"/>
              <a:t> returns to the Untamed lands</a:t>
            </a:r>
            <a:endParaRPr lang="de-DE" sz="1200" dirty="0"/>
          </a:p>
          <a:p>
            <a:endParaRPr lang="de-DE" sz="1200" dirty="0" smtClean="0"/>
          </a:p>
          <a:p>
            <a:endParaRPr lang="de-DE" dirty="0"/>
          </a:p>
        </p:txBody>
      </p:sp>
    </p:spTree>
    <p:extLst>
      <p:ext uri="{BB962C8B-B14F-4D97-AF65-F5344CB8AC3E}">
        <p14:creationId xmlns:p14="http://schemas.microsoft.com/office/powerpoint/2010/main" val="294961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6" cy="6399329"/>
          </a:xfrm>
        </p:spPr>
      </p:pic>
      <p:sp>
        <p:nvSpPr>
          <p:cNvPr id="11" name="Textfeld 10"/>
          <p:cNvSpPr txBox="1"/>
          <p:nvPr/>
        </p:nvSpPr>
        <p:spPr>
          <a:xfrm>
            <a:off x="251520" y="5591719"/>
            <a:ext cx="8640960" cy="830997"/>
          </a:xfrm>
          <a:prstGeom prst="rect">
            <a:avLst/>
          </a:prstGeom>
          <a:noFill/>
        </p:spPr>
        <p:txBody>
          <a:bodyPr wrap="square" rtlCol="0">
            <a:spAutoFit/>
          </a:bodyPr>
          <a:lstStyle/>
          <a:p>
            <a:pPr lvl="0"/>
            <a:r>
              <a:rPr lang="en-US" sz="1200" dirty="0" smtClean="0"/>
              <a:t>A nobleman called the </a:t>
            </a:r>
            <a:r>
              <a:rPr lang="en-US" sz="1200" dirty="0"/>
              <a:t>Old Lord would be the next King, if the current one would pass </a:t>
            </a:r>
            <a:r>
              <a:rPr lang="en-US" sz="1200" dirty="0" smtClean="0"/>
              <a:t>away. He </a:t>
            </a:r>
            <a:r>
              <a:rPr lang="en-US" sz="1200" dirty="0"/>
              <a:t>did EVERYTHING to bring most of the High </a:t>
            </a:r>
            <a:r>
              <a:rPr lang="en-US" sz="1200" dirty="0" smtClean="0"/>
              <a:t>King’s </a:t>
            </a:r>
            <a:r>
              <a:rPr lang="en-US" sz="1200" dirty="0"/>
              <a:t>Council to his </a:t>
            </a:r>
            <a:r>
              <a:rPr lang="en-US" sz="1200" dirty="0" smtClean="0"/>
              <a:t>side.</a:t>
            </a:r>
          </a:p>
          <a:p>
            <a:r>
              <a:rPr lang="en-US" sz="1200" dirty="0"/>
              <a:t>At one point he decided to kill the </a:t>
            </a:r>
            <a:r>
              <a:rPr lang="en-US" sz="1200" dirty="0" smtClean="0"/>
              <a:t>KING.</a:t>
            </a:r>
            <a:r>
              <a:rPr lang="de-DE" sz="1200" dirty="0" smtClean="0"/>
              <a:t> </a:t>
            </a:r>
            <a:r>
              <a:rPr lang="en-US" sz="1200" dirty="0" smtClean="0"/>
              <a:t>The </a:t>
            </a:r>
            <a:r>
              <a:rPr lang="en-US" sz="1200" dirty="0"/>
              <a:t>Assassination was perfectly executed, BUT the King didn´t die and even did not suffer a </a:t>
            </a:r>
            <a:r>
              <a:rPr lang="en-US" sz="1200" dirty="0" smtClean="0"/>
              <a:t>second. </a:t>
            </a:r>
            <a:r>
              <a:rPr lang="en-US" sz="1200" dirty="0"/>
              <a:t>This led to a </a:t>
            </a:r>
            <a:r>
              <a:rPr lang="en-US" sz="1200" dirty="0" smtClean="0"/>
              <a:t>thorough investigation </a:t>
            </a:r>
            <a:r>
              <a:rPr lang="en-US" sz="1200" dirty="0"/>
              <a:t>by the Old </a:t>
            </a:r>
            <a:r>
              <a:rPr lang="en-US" sz="1200" dirty="0" smtClean="0"/>
              <a:t>Lord. The clues guided him towards the untamed lands…</a:t>
            </a:r>
            <a:endParaRPr lang="de-DE" dirty="0"/>
          </a:p>
        </p:txBody>
      </p:sp>
    </p:spTree>
    <p:extLst>
      <p:ext uri="{BB962C8B-B14F-4D97-AF65-F5344CB8AC3E}">
        <p14:creationId xmlns:p14="http://schemas.microsoft.com/office/powerpoint/2010/main" val="307981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7" cy="6399329"/>
          </a:xfrm>
        </p:spPr>
      </p:pic>
      <p:sp>
        <p:nvSpPr>
          <p:cNvPr id="11" name="Textfeld 10"/>
          <p:cNvSpPr txBox="1"/>
          <p:nvPr/>
        </p:nvSpPr>
        <p:spPr>
          <a:xfrm>
            <a:off x="251520" y="5591719"/>
            <a:ext cx="8640960" cy="1200329"/>
          </a:xfrm>
          <a:prstGeom prst="rect">
            <a:avLst/>
          </a:prstGeom>
          <a:noFill/>
        </p:spPr>
        <p:txBody>
          <a:bodyPr wrap="square" rtlCol="0">
            <a:spAutoFit/>
          </a:bodyPr>
          <a:lstStyle/>
          <a:p>
            <a:pPr lvl="0"/>
            <a:r>
              <a:rPr lang="en-US" sz="1200" dirty="0"/>
              <a:t>Economical high times led to a huge growth of the High Kingdom </a:t>
            </a:r>
            <a:r>
              <a:rPr lang="en-US" sz="1200" dirty="0" smtClean="0"/>
              <a:t>Population</a:t>
            </a:r>
            <a:r>
              <a:rPr lang="de-DE" sz="1200" dirty="0" smtClean="0"/>
              <a:t> </a:t>
            </a:r>
            <a:r>
              <a:rPr lang="en-US" sz="1200" dirty="0" smtClean="0"/>
              <a:t>leading </a:t>
            </a:r>
            <a:r>
              <a:rPr lang="en-US" sz="1200" dirty="0"/>
              <a:t>now to shortage in lots of </a:t>
            </a:r>
            <a:r>
              <a:rPr lang="en-US" sz="1200" dirty="0" smtClean="0"/>
              <a:t>areas, so </a:t>
            </a:r>
            <a:r>
              <a:rPr lang="en-US" sz="1200" dirty="0"/>
              <a:t>the King promises everyone a prosperous future who colonizes the untamed lands for the High </a:t>
            </a:r>
            <a:r>
              <a:rPr lang="en-US" sz="1200" dirty="0" smtClean="0"/>
              <a:t>King.</a:t>
            </a:r>
          </a:p>
          <a:p>
            <a:pPr lvl="0"/>
            <a:endParaRPr lang="en-US" sz="1200" dirty="0" smtClean="0"/>
          </a:p>
          <a:p>
            <a:pPr lvl="0"/>
            <a:r>
              <a:rPr lang="en-US" sz="1200" dirty="0" smtClean="0"/>
              <a:t>The </a:t>
            </a:r>
            <a:r>
              <a:rPr lang="en-US" sz="1200" dirty="0"/>
              <a:t>PLAYER </a:t>
            </a:r>
            <a:r>
              <a:rPr lang="en-US" sz="1200" dirty="0" smtClean="0"/>
              <a:t>goes to </a:t>
            </a:r>
            <a:r>
              <a:rPr lang="en-US" sz="1200" dirty="0"/>
              <a:t>the Untamed </a:t>
            </a:r>
            <a:r>
              <a:rPr lang="en-US" sz="1200" dirty="0" smtClean="0"/>
              <a:t>lands…</a:t>
            </a:r>
            <a:endParaRPr lang="de-DE" sz="1200" dirty="0"/>
          </a:p>
          <a:p>
            <a:endParaRPr lang="de-DE" sz="1200" dirty="0" smtClean="0"/>
          </a:p>
          <a:p>
            <a:endParaRPr lang="de-DE" sz="1200" dirty="0"/>
          </a:p>
        </p:txBody>
      </p:sp>
    </p:spTree>
    <p:extLst>
      <p:ext uri="{BB962C8B-B14F-4D97-AF65-F5344CB8AC3E}">
        <p14:creationId xmlns:p14="http://schemas.microsoft.com/office/powerpoint/2010/main" val="50656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Story Flow</a:t>
            </a:r>
            <a:br>
              <a:rPr lang="de-DE" dirty="0" smtClean="0"/>
            </a:br>
            <a:endParaRPr lang="de-DE" dirty="0"/>
          </a:p>
        </p:txBody>
      </p:sp>
      <p:sp>
        <p:nvSpPr>
          <p:cNvPr id="5" name="Textplatzhalter 4"/>
          <p:cNvSpPr>
            <a:spLocks noGrp="1"/>
          </p:cNvSpPr>
          <p:nvPr>
            <p:ph type="body" idx="1"/>
          </p:nvPr>
        </p:nvSpPr>
        <p:spPr/>
        <p:txBody>
          <a:bodyPr/>
          <a:lstStyle/>
          <a:p>
            <a:r>
              <a:rPr lang="de-DE" dirty="0" smtClean="0"/>
              <a:t>T1 </a:t>
            </a:r>
            <a:r>
              <a:rPr lang="de-DE" dirty="0" err="1" smtClean="0"/>
              <a:t>to</a:t>
            </a:r>
            <a:r>
              <a:rPr lang="de-DE" dirty="0" smtClean="0"/>
              <a:t> T6</a:t>
            </a:r>
            <a:endParaRPr lang="de-DE" dirty="0"/>
          </a:p>
        </p:txBody>
      </p:sp>
    </p:spTree>
    <p:extLst>
      <p:ext uri="{BB962C8B-B14F-4D97-AF65-F5344CB8AC3E}">
        <p14:creationId xmlns:p14="http://schemas.microsoft.com/office/powerpoint/2010/main" val="4051044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7" cy="6399330"/>
          </a:xfrm>
        </p:spPr>
      </p:pic>
      <p:sp>
        <p:nvSpPr>
          <p:cNvPr id="11" name="Textfeld 10"/>
          <p:cNvSpPr txBox="1"/>
          <p:nvPr/>
        </p:nvSpPr>
        <p:spPr>
          <a:xfrm>
            <a:off x="251520" y="5591719"/>
            <a:ext cx="8640960" cy="1661993"/>
          </a:xfrm>
          <a:prstGeom prst="rect">
            <a:avLst/>
          </a:prstGeom>
          <a:noFill/>
        </p:spPr>
        <p:txBody>
          <a:bodyPr wrap="square" rtlCol="0">
            <a:spAutoFit/>
          </a:bodyPr>
          <a:lstStyle/>
          <a:p>
            <a:r>
              <a:rPr lang="de-DE" sz="1200" b="1" dirty="0" smtClean="0"/>
              <a:t>T 1 </a:t>
            </a:r>
            <a:r>
              <a:rPr lang="de-DE" sz="1200" dirty="0" smtClean="0"/>
              <a:t>- </a:t>
            </a:r>
            <a:r>
              <a:rPr lang="en-US" sz="1200" dirty="0"/>
              <a:t>The Player arrives in the untamed land. </a:t>
            </a:r>
            <a:r>
              <a:rPr lang="en-US" sz="1200" dirty="0" smtClean="0"/>
              <a:t>The Player’s </a:t>
            </a:r>
            <a:r>
              <a:rPr lang="en-US" sz="1200" dirty="0"/>
              <a:t>goal is to </a:t>
            </a:r>
            <a:r>
              <a:rPr lang="en-US" sz="1200" dirty="0" smtClean="0"/>
              <a:t>escape a </a:t>
            </a:r>
            <a:r>
              <a:rPr lang="en-US" sz="1200" dirty="0"/>
              <a:t>boring </a:t>
            </a:r>
            <a:r>
              <a:rPr lang="en-US" sz="1200" dirty="0" smtClean="0"/>
              <a:t>life of insignificance </a:t>
            </a:r>
            <a:r>
              <a:rPr lang="en-US" sz="1200" dirty="0"/>
              <a:t>and poverty. In the untamed land he has the chance to become famous, rich and live a </a:t>
            </a:r>
            <a:r>
              <a:rPr lang="en-US" sz="1200" dirty="0" smtClean="0"/>
              <a:t>self-determined </a:t>
            </a:r>
            <a:r>
              <a:rPr lang="en-US" sz="1200" dirty="0"/>
              <a:t>life. </a:t>
            </a:r>
            <a:r>
              <a:rPr lang="en-US" sz="1200" dirty="0" smtClean="0"/>
              <a:t>In </a:t>
            </a:r>
            <a:r>
              <a:rPr lang="en-US" sz="1200" dirty="0"/>
              <a:t>the untamed lands he finds new </a:t>
            </a:r>
            <a:r>
              <a:rPr lang="en-US" sz="1200" dirty="0" smtClean="0"/>
              <a:t>friends [Champions] and new enemies. </a:t>
            </a:r>
          </a:p>
          <a:p>
            <a:r>
              <a:rPr lang="en-US" sz="1200" dirty="0" smtClean="0"/>
              <a:t>The </a:t>
            </a:r>
            <a:r>
              <a:rPr lang="en-US" sz="1200" dirty="0"/>
              <a:t>Broken Crown is searching for mysterious artefacts and will do everything to get them. It seems that they get their order from someone outside of the untamed </a:t>
            </a:r>
            <a:r>
              <a:rPr lang="en-US" sz="1200" dirty="0" smtClean="0"/>
              <a:t>lands</a:t>
            </a:r>
            <a:r>
              <a:rPr lang="de-DE" sz="1200" dirty="0" smtClean="0"/>
              <a:t>. </a:t>
            </a:r>
            <a:r>
              <a:rPr lang="en-US" sz="1200" dirty="0" smtClean="0"/>
              <a:t>As </a:t>
            </a:r>
            <a:r>
              <a:rPr lang="en-US" sz="1200" dirty="0"/>
              <a:t>we get hold of </a:t>
            </a:r>
            <a:r>
              <a:rPr lang="en-US" sz="1200" dirty="0" smtClean="0"/>
              <a:t>two </a:t>
            </a:r>
            <a:r>
              <a:rPr lang="en-US" sz="1200" dirty="0"/>
              <a:t>of these artefacts, they try to steal them from us. Which </a:t>
            </a:r>
            <a:r>
              <a:rPr lang="en-US" sz="1200" dirty="0" smtClean="0"/>
              <a:t>leads </a:t>
            </a:r>
            <a:r>
              <a:rPr lang="en-US" sz="1200" dirty="0"/>
              <a:t>us to kill one of their commanders - STARVARD (Boss of T1)</a:t>
            </a:r>
            <a:endParaRPr lang="de-DE" sz="1200" dirty="0"/>
          </a:p>
          <a:p>
            <a:endParaRPr lang="de-DE" sz="1200" dirty="0" smtClean="0"/>
          </a:p>
          <a:p>
            <a:endParaRPr lang="de-DE" dirty="0"/>
          </a:p>
        </p:txBody>
      </p:sp>
    </p:spTree>
    <p:extLst>
      <p:ext uri="{BB962C8B-B14F-4D97-AF65-F5344CB8AC3E}">
        <p14:creationId xmlns:p14="http://schemas.microsoft.com/office/powerpoint/2010/main" val="607397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Background</a:t>
            </a:r>
            <a:br>
              <a:rPr lang="de-DE" dirty="0" smtClean="0"/>
            </a:br>
            <a:endParaRPr lang="de-DE" dirty="0"/>
          </a:p>
        </p:txBody>
      </p:sp>
      <p:sp>
        <p:nvSpPr>
          <p:cNvPr id="5" name="Textplatzhalter 4"/>
          <p:cNvSpPr>
            <a:spLocks noGrp="1"/>
          </p:cNvSpPr>
          <p:nvPr>
            <p:ph type="body" idx="1"/>
          </p:nvPr>
        </p:nvSpPr>
        <p:spPr/>
        <p:txBody>
          <a:bodyPr/>
          <a:lstStyle/>
          <a:p>
            <a:r>
              <a:rPr lang="de-DE" dirty="0" err="1" smtClean="0"/>
              <a:t>Very</a:t>
            </a:r>
            <a:r>
              <a:rPr lang="de-DE" dirty="0" smtClean="0"/>
              <a:t> </a:t>
            </a:r>
            <a:r>
              <a:rPr lang="de-DE" dirty="0" err="1" smtClean="0"/>
              <a:t>long</a:t>
            </a:r>
            <a:r>
              <a:rPr lang="de-DE" dirty="0" smtClean="0"/>
              <a:t> </a:t>
            </a:r>
            <a:r>
              <a:rPr lang="de-DE" dirty="0" err="1" smtClean="0"/>
              <a:t>ago</a:t>
            </a:r>
            <a:endParaRPr lang="de-DE" dirty="0" smtClean="0"/>
          </a:p>
        </p:txBody>
      </p:sp>
    </p:spTree>
    <p:extLst>
      <p:ext uri="{BB962C8B-B14F-4D97-AF65-F5344CB8AC3E}">
        <p14:creationId xmlns:p14="http://schemas.microsoft.com/office/powerpoint/2010/main" val="360769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7" cy="6399329"/>
          </a:xfrm>
        </p:spPr>
      </p:pic>
      <p:sp>
        <p:nvSpPr>
          <p:cNvPr id="11" name="Textfeld 10"/>
          <p:cNvSpPr txBox="1"/>
          <p:nvPr/>
        </p:nvSpPr>
        <p:spPr>
          <a:xfrm>
            <a:off x="251520" y="5591719"/>
            <a:ext cx="8640960" cy="830997"/>
          </a:xfrm>
          <a:prstGeom prst="rect">
            <a:avLst/>
          </a:prstGeom>
          <a:noFill/>
        </p:spPr>
        <p:txBody>
          <a:bodyPr wrap="square" rtlCol="0">
            <a:spAutoFit/>
          </a:bodyPr>
          <a:lstStyle/>
          <a:p>
            <a:r>
              <a:rPr lang="de-DE" sz="1200" b="1" dirty="0" smtClean="0"/>
              <a:t>T 2 </a:t>
            </a:r>
            <a:r>
              <a:rPr lang="de-DE" sz="1200" dirty="0" smtClean="0"/>
              <a:t>- </a:t>
            </a:r>
            <a:r>
              <a:rPr lang="en-US" sz="1200" dirty="0"/>
              <a:t>The </a:t>
            </a:r>
            <a:r>
              <a:rPr lang="en-US" sz="1200" dirty="0" err="1"/>
              <a:t>Frostbeards</a:t>
            </a:r>
            <a:r>
              <a:rPr lang="en-US" sz="1200" dirty="0"/>
              <a:t> were a strong civilization ruling over the untamed lands for decades. But as </a:t>
            </a:r>
            <a:r>
              <a:rPr lang="en-US" sz="1200" dirty="0" err="1"/>
              <a:t>Leir</a:t>
            </a:r>
            <a:r>
              <a:rPr lang="en-US" sz="1200" dirty="0"/>
              <a:t> the Rampant led the </a:t>
            </a:r>
            <a:r>
              <a:rPr lang="en-US" sz="1200" dirty="0" err="1"/>
              <a:t>Frostbeards</a:t>
            </a:r>
            <a:r>
              <a:rPr lang="en-US" sz="1200" dirty="0"/>
              <a:t> into an all or nothing Battle against the High Kingdom, the </a:t>
            </a:r>
            <a:r>
              <a:rPr lang="en-US" sz="1200" dirty="0" err="1"/>
              <a:t>Frostbeards</a:t>
            </a:r>
            <a:r>
              <a:rPr lang="en-US" sz="1200" dirty="0"/>
              <a:t> were nearly annihilated. </a:t>
            </a:r>
            <a:r>
              <a:rPr lang="en-US" sz="1200" dirty="0" smtClean="0"/>
              <a:t> </a:t>
            </a:r>
            <a:endParaRPr lang="de-DE" sz="1200" dirty="0"/>
          </a:p>
          <a:p>
            <a:r>
              <a:rPr lang="en-US" sz="1200" dirty="0"/>
              <a:t>The </a:t>
            </a:r>
            <a:r>
              <a:rPr lang="en-US" sz="1200" dirty="0" err="1"/>
              <a:t>Frostbeards</a:t>
            </a:r>
            <a:r>
              <a:rPr lang="en-US" sz="1200" dirty="0"/>
              <a:t> </a:t>
            </a:r>
            <a:r>
              <a:rPr lang="en-US" sz="1200" dirty="0" smtClean="0"/>
              <a:t>fell </a:t>
            </a:r>
            <a:r>
              <a:rPr lang="en-US" sz="1200" dirty="0"/>
              <a:t>back to the Mountains </a:t>
            </a:r>
            <a:r>
              <a:rPr lang="en-US" sz="1200" dirty="0" smtClean="0"/>
              <a:t>in </a:t>
            </a:r>
            <a:r>
              <a:rPr lang="en-US" sz="1200" dirty="0"/>
              <a:t>the </a:t>
            </a:r>
            <a:r>
              <a:rPr lang="en-US" sz="1200" dirty="0" smtClean="0"/>
              <a:t>northern parts </a:t>
            </a:r>
            <a:r>
              <a:rPr lang="en-US" sz="1200" dirty="0"/>
              <a:t>of the untamed </a:t>
            </a:r>
            <a:r>
              <a:rPr lang="en-US" sz="1200" dirty="0" smtClean="0"/>
              <a:t>lands. In the past few years they started to regain their strength, but the source of this strength lies in mystery... </a:t>
            </a:r>
          </a:p>
        </p:txBody>
      </p:sp>
    </p:spTree>
    <p:extLst>
      <p:ext uri="{BB962C8B-B14F-4D97-AF65-F5344CB8AC3E}">
        <p14:creationId xmlns:p14="http://schemas.microsoft.com/office/powerpoint/2010/main" val="2608329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7" cy="6399329"/>
          </a:xfrm>
        </p:spPr>
      </p:pic>
      <p:sp>
        <p:nvSpPr>
          <p:cNvPr id="11" name="Textfeld 10"/>
          <p:cNvSpPr txBox="1"/>
          <p:nvPr/>
        </p:nvSpPr>
        <p:spPr>
          <a:xfrm>
            <a:off x="251520" y="5591719"/>
            <a:ext cx="8640960" cy="1661993"/>
          </a:xfrm>
          <a:prstGeom prst="rect">
            <a:avLst/>
          </a:prstGeom>
          <a:noFill/>
        </p:spPr>
        <p:txBody>
          <a:bodyPr wrap="square" rtlCol="0">
            <a:spAutoFit/>
          </a:bodyPr>
          <a:lstStyle/>
          <a:p>
            <a:r>
              <a:rPr lang="en-US" sz="1200" dirty="0" err="1" smtClean="0"/>
              <a:t>Penerelle</a:t>
            </a:r>
            <a:r>
              <a:rPr lang="en-US" sz="1200" dirty="0" smtClean="0"/>
              <a:t> pushes us to get more mysterious items, before the Broken Crown Army would get them, and it seems the </a:t>
            </a:r>
            <a:r>
              <a:rPr lang="en-US" sz="1200" dirty="0" err="1" smtClean="0"/>
              <a:t>Frostbeards</a:t>
            </a:r>
            <a:r>
              <a:rPr lang="en-US" sz="1200" dirty="0" smtClean="0"/>
              <a:t> know more about this. The </a:t>
            </a:r>
            <a:r>
              <a:rPr lang="en-US" sz="1200" dirty="0" err="1" smtClean="0"/>
              <a:t>Frostbeards</a:t>
            </a:r>
            <a:r>
              <a:rPr lang="en-US" sz="1200" dirty="0" smtClean="0"/>
              <a:t> see us as invaders and haven’t forgotten about the last Battle we fought with them.</a:t>
            </a:r>
          </a:p>
          <a:p>
            <a:r>
              <a:rPr lang="en-US" sz="1200" dirty="0" smtClean="0"/>
              <a:t>To not fight our way through the whole </a:t>
            </a:r>
            <a:r>
              <a:rPr lang="en-US" sz="1200" dirty="0" err="1" smtClean="0"/>
              <a:t>Frostbeard</a:t>
            </a:r>
            <a:r>
              <a:rPr lang="en-US" sz="1200" dirty="0" smtClean="0"/>
              <a:t> civilization we are looking for help from a </a:t>
            </a:r>
            <a:r>
              <a:rPr lang="en-US" sz="1200" dirty="0" err="1" smtClean="0"/>
              <a:t>Frostbeard</a:t>
            </a:r>
            <a:r>
              <a:rPr lang="en-US" sz="1200" dirty="0" smtClean="0"/>
              <a:t> insider to get close to the </a:t>
            </a:r>
            <a:r>
              <a:rPr lang="en-US" sz="1200" dirty="0" err="1" smtClean="0"/>
              <a:t>Frostbeard</a:t>
            </a:r>
            <a:r>
              <a:rPr lang="en-US" sz="1200" dirty="0" smtClean="0"/>
              <a:t> King. As we finally approach the </a:t>
            </a:r>
            <a:r>
              <a:rPr lang="en-US" sz="1200" dirty="0" err="1" smtClean="0"/>
              <a:t>Frostbeard</a:t>
            </a:r>
            <a:r>
              <a:rPr lang="en-US" sz="1200" dirty="0" smtClean="0"/>
              <a:t> King we see a mutated creature which has nothing to do with the </a:t>
            </a:r>
            <a:r>
              <a:rPr lang="en-US" sz="1200" dirty="0" err="1" smtClean="0"/>
              <a:t>Frostbeard</a:t>
            </a:r>
            <a:r>
              <a:rPr lang="en-US" sz="1200" dirty="0" smtClean="0"/>
              <a:t> King which was described to us. Before we can say a thing, we are fighting for our lives.</a:t>
            </a:r>
            <a:endParaRPr lang="de-DE" sz="1200" dirty="0" smtClean="0"/>
          </a:p>
          <a:p>
            <a:endParaRPr lang="de-DE" sz="1200" dirty="0"/>
          </a:p>
          <a:p>
            <a:endParaRPr lang="de-DE" sz="1200" dirty="0" smtClean="0"/>
          </a:p>
          <a:p>
            <a:endParaRPr lang="de-DE" dirty="0"/>
          </a:p>
        </p:txBody>
      </p:sp>
    </p:spTree>
    <p:extLst>
      <p:ext uri="{BB962C8B-B14F-4D97-AF65-F5344CB8AC3E}">
        <p14:creationId xmlns:p14="http://schemas.microsoft.com/office/powerpoint/2010/main" val="3499671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6" cy="6399329"/>
          </a:xfrm>
        </p:spPr>
      </p:pic>
      <p:sp>
        <p:nvSpPr>
          <p:cNvPr id="11" name="Textfeld 10"/>
          <p:cNvSpPr txBox="1"/>
          <p:nvPr/>
        </p:nvSpPr>
        <p:spPr>
          <a:xfrm>
            <a:off x="251520" y="5591719"/>
            <a:ext cx="8640960" cy="1292662"/>
          </a:xfrm>
          <a:prstGeom prst="rect">
            <a:avLst/>
          </a:prstGeom>
          <a:noFill/>
        </p:spPr>
        <p:txBody>
          <a:bodyPr wrap="square" rtlCol="0">
            <a:spAutoFit/>
          </a:bodyPr>
          <a:lstStyle/>
          <a:p>
            <a:r>
              <a:rPr lang="en-US" sz="1200" b="1" dirty="0" smtClean="0"/>
              <a:t>T 3 </a:t>
            </a:r>
            <a:r>
              <a:rPr lang="en-US" sz="1200" dirty="0" smtClean="0"/>
              <a:t>- Pirates </a:t>
            </a:r>
            <a:r>
              <a:rPr lang="en-US" sz="1200" dirty="0"/>
              <a:t>are looking for </a:t>
            </a:r>
            <a:r>
              <a:rPr lang="en-US" sz="1200" dirty="0" smtClean="0"/>
              <a:t>treasure! </a:t>
            </a:r>
            <a:r>
              <a:rPr lang="en-US" sz="1200" dirty="0"/>
              <a:t>According to an old legend the </a:t>
            </a:r>
            <a:r>
              <a:rPr lang="en-US" sz="1200" dirty="0" smtClean="0"/>
              <a:t>world’s greatest </a:t>
            </a:r>
            <a:r>
              <a:rPr lang="en-US" sz="1200" dirty="0"/>
              <a:t>treasure lays hidden deep inside a mountain somewhere in the untamed lands. </a:t>
            </a:r>
            <a:r>
              <a:rPr lang="en-US" sz="1200" dirty="0" smtClean="0"/>
              <a:t>The </a:t>
            </a:r>
            <a:r>
              <a:rPr lang="en-US" sz="1200" dirty="0"/>
              <a:t>Pirates </a:t>
            </a:r>
            <a:r>
              <a:rPr lang="en-US" sz="1200" dirty="0" smtClean="0"/>
              <a:t>have been travelling towards this place </a:t>
            </a:r>
            <a:r>
              <a:rPr lang="en-US" sz="1200" dirty="0"/>
              <a:t>for years, </a:t>
            </a:r>
            <a:r>
              <a:rPr lang="en-US" sz="1200" dirty="0" smtClean="0"/>
              <a:t> but as </a:t>
            </a:r>
            <a:r>
              <a:rPr lang="en-US" sz="1200" dirty="0"/>
              <a:t>they now reach our </a:t>
            </a:r>
            <a:r>
              <a:rPr lang="en-US" sz="1200" dirty="0" smtClean="0"/>
              <a:t>territory they encounter an </a:t>
            </a:r>
            <a:r>
              <a:rPr lang="en-US" sz="1200" dirty="0"/>
              <a:t>obstacle they cannot overcome so </a:t>
            </a:r>
            <a:r>
              <a:rPr lang="en-US" sz="1200" dirty="0" smtClean="0"/>
              <a:t>easily. The </a:t>
            </a:r>
            <a:r>
              <a:rPr lang="en-US" sz="1200" dirty="0"/>
              <a:t>Dark Cult stands between them and the Mountain.  </a:t>
            </a:r>
            <a:endParaRPr lang="de-DE" sz="1200" dirty="0"/>
          </a:p>
          <a:p>
            <a:endParaRPr lang="en-US" sz="1200" dirty="0" smtClean="0"/>
          </a:p>
          <a:p>
            <a:r>
              <a:rPr lang="en-US" sz="1200" dirty="0" smtClean="0"/>
              <a:t>Between </a:t>
            </a:r>
            <a:r>
              <a:rPr lang="en-US" sz="1200" dirty="0"/>
              <a:t>these two powers lay our access to the High Kingdom</a:t>
            </a:r>
            <a:r>
              <a:rPr lang="en-US" sz="1200" dirty="0" smtClean="0"/>
              <a:t>.</a:t>
            </a:r>
            <a:endParaRPr lang="de-DE" sz="1200" dirty="0" smtClean="0"/>
          </a:p>
          <a:p>
            <a:endParaRPr lang="de-DE" dirty="0"/>
          </a:p>
        </p:txBody>
      </p:sp>
    </p:spTree>
    <p:extLst>
      <p:ext uri="{BB962C8B-B14F-4D97-AF65-F5344CB8AC3E}">
        <p14:creationId xmlns:p14="http://schemas.microsoft.com/office/powerpoint/2010/main" val="22932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69" y="126014"/>
            <a:ext cx="8530356" cy="6399329"/>
          </a:xfrm>
        </p:spPr>
      </p:pic>
      <p:sp>
        <p:nvSpPr>
          <p:cNvPr id="11" name="Textfeld 10"/>
          <p:cNvSpPr txBox="1"/>
          <p:nvPr/>
        </p:nvSpPr>
        <p:spPr>
          <a:xfrm>
            <a:off x="251520" y="5591719"/>
            <a:ext cx="8640960" cy="1661993"/>
          </a:xfrm>
          <a:prstGeom prst="rect">
            <a:avLst/>
          </a:prstGeom>
          <a:noFill/>
        </p:spPr>
        <p:txBody>
          <a:bodyPr wrap="square" rtlCol="0">
            <a:spAutoFit/>
          </a:bodyPr>
          <a:lstStyle/>
          <a:p>
            <a:r>
              <a:rPr lang="en-US" sz="1200" dirty="0" smtClean="0"/>
              <a:t>We discover that the Broken Crown is controlled by someone from the High King´s Council (so the inner circle of the King).We want to warn the King that there might be a problem.</a:t>
            </a:r>
            <a:endParaRPr lang="de-DE" sz="1200" dirty="0" smtClean="0"/>
          </a:p>
          <a:p>
            <a:r>
              <a:rPr lang="en-US" sz="1200" dirty="0" smtClean="0"/>
              <a:t> </a:t>
            </a:r>
            <a:endParaRPr lang="de-DE" sz="1200" dirty="0" smtClean="0"/>
          </a:p>
          <a:p>
            <a:r>
              <a:rPr lang="en-US" sz="1200" dirty="0" smtClean="0"/>
              <a:t>The Envoy who is sent to tell the King is captured by the Pirates before he gets there. And as we try to drive the Pirates off the Dark Cult enters the scene...</a:t>
            </a:r>
            <a:endParaRPr lang="de-DE" sz="1200" dirty="0" smtClean="0"/>
          </a:p>
          <a:p>
            <a:r>
              <a:rPr lang="en-US" sz="1200" dirty="0" smtClean="0"/>
              <a:t> </a:t>
            </a:r>
            <a:endParaRPr lang="de-DE" sz="1200" dirty="0" smtClean="0"/>
          </a:p>
          <a:p>
            <a:r>
              <a:rPr lang="en-US" sz="1200" dirty="0" smtClean="0"/>
              <a:t> </a:t>
            </a:r>
            <a:endParaRPr lang="de-DE" sz="1200" dirty="0" smtClean="0"/>
          </a:p>
          <a:p>
            <a:endParaRPr lang="de-DE" dirty="0"/>
          </a:p>
        </p:txBody>
      </p:sp>
    </p:spTree>
    <p:extLst>
      <p:ext uri="{BB962C8B-B14F-4D97-AF65-F5344CB8AC3E}">
        <p14:creationId xmlns:p14="http://schemas.microsoft.com/office/powerpoint/2010/main" val="96169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70" y="126014"/>
            <a:ext cx="8530354" cy="6399328"/>
          </a:xfrm>
        </p:spPr>
      </p:pic>
      <p:sp>
        <p:nvSpPr>
          <p:cNvPr id="11" name="Textfeld 10"/>
          <p:cNvSpPr txBox="1"/>
          <p:nvPr/>
        </p:nvSpPr>
        <p:spPr>
          <a:xfrm>
            <a:off x="251520" y="5591719"/>
            <a:ext cx="8640960" cy="1200329"/>
          </a:xfrm>
          <a:prstGeom prst="rect">
            <a:avLst/>
          </a:prstGeom>
          <a:noFill/>
        </p:spPr>
        <p:txBody>
          <a:bodyPr wrap="square" rtlCol="0">
            <a:spAutoFit/>
          </a:bodyPr>
          <a:lstStyle/>
          <a:p>
            <a:r>
              <a:rPr lang="de-DE" sz="1200" b="1" dirty="0" smtClean="0"/>
              <a:t>T 4 </a:t>
            </a:r>
            <a:r>
              <a:rPr lang="en-US" sz="1200" dirty="0" smtClean="0"/>
              <a:t>The </a:t>
            </a:r>
            <a:r>
              <a:rPr lang="en-US" sz="1200" dirty="0"/>
              <a:t>Envoy returns and brings someone with him - the Old Lord. In the name of the King he thanks us effusively. </a:t>
            </a:r>
            <a:endParaRPr lang="de-DE" sz="1200" dirty="0"/>
          </a:p>
          <a:p>
            <a:r>
              <a:rPr lang="en-US" sz="1200" dirty="0"/>
              <a:t> </a:t>
            </a:r>
            <a:endParaRPr lang="de-DE" sz="1200" dirty="0"/>
          </a:p>
          <a:p>
            <a:r>
              <a:rPr lang="en-US" sz="1200" dirty="0"/>
              <a:t>He is very interested in the Keys. </a:t>
            </a:r>
            <a:r>
              <a:rPr lang="en-US" sz="1200" dirty="0" err="1"/>
              <a:t>Penerelle</a:t>
            </a:r>
            <a:r>
              <a:rPr lang="en-US" sz="1200" dirty="0"/>
              <a:t> and the Old Lord </a:t>
            </a:r>
            <a:r>
              <a:rPr lang="en-US" sz="1200" dirty="0" smtClean="0"/>
              <a:t>pushes </a:t>
            </a:r>
            <a:r>
              <a:rPr lang="en-US" sz="1200" dirty="0"/>
              <a:t>us to investigate this Dark Cult stuff deeper.</a:t>
            </a:r>
            <a:endParaRPr lang="de-DE" sz="1200" dirty="0"/>
          </a:p>
          <a:p>
            <a:r>
              <a:rPr lang="en-US" sz="1200" dirty="0"/>
              <a:t>Our Scout mission confirms to us that the Dark Cult has a Key, too. And this would be the last Key we need. </a:t>
            </a:r>
            <a:endParaRPr lang="de-DE" sz="1200" dirty="0"/>
          </a:p>
          <a:p>
            <a:r>
              <a:rPr lang="en-US" sz="1200" dirty="0"/>
              <a:t>Even </a:t>
            </a:r>
            <a:r>
              <a:rPr lang="en-US" sz="1200" dirty="0" smtClean="0"/>
              <a:t>though we managed to get </a:t>
            </a:r>
            <a:r>
              <a:rPr lang="en-US" sz="1200" dirty="0"/>
              <a:t>this </a:t>
            </a:r>
            <a:r>
              <a:rPr lang="en-US" sz="1200" dirty="0" smtClean="0"/>
              <a:t>information, </a:t>
            </a:r>
            <a:r>
              <a:rPr lang="en-US" sz="1200" dirty="0"/>
              <a:t>our Scout mission did not </a:t>
            </a:r>
            <a:r>
              <a:rPr lang="en-US" sz="1200" dirty="0" smtClean="0"/>
              <a:t>go too </a:t>
            </a:r>
            <a:r>
              <a:rPr lang="en-US" sz="1200" dirty="0"/>
              <a:t>well and some of the Scouts were captured. </a:t>
            </a:r>
            <a:endParaRPr lang="de-DE" sz="1200" dirty="0"/>
          </a:p>
          <a:p>
            <a:r>
              <a:rPr lang="en-US" sz="1200" dirty="0"/>
              <a:t> </a:t>
            </a:r>
            <a:endParaRPr lang="de-DE" dirty="0"/>
          </a:p>
        </p:txBody>
      </p:sp>
    </p:spTree>
    <p:extLst>
      <p:ext uri="{BB962C8B-B14F-4D97-AF65-F5344CB8AC3E}">
        <p14:creationId xmlns:p14="http://schemas.microsoft.com/office/powerpoint/2010/main" val="66401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70" y="126014"/>
            <a:ext cx="8530354" cy="6399328"/>
          </a:xfrm>
        </p:spPr>
      </p:pic>
      <p:sp>
        <p:nvSpPr>
          <p:cNvPr id="11" name="Textfeld 10"/>
          <p:cNvSpPr txBox="1"/>
          <p:nvPr/>
        </p:nvSpPr>
        <p:spPr>
          <a:xfrm>
            <a:off x="251520" y="5591719"/>
            <a:ext cx="8640960" cy="1569660"/>
          </a:xfrm>
          <a:prstGeom prst="rect">
            <a:avLst/>
          </a:prstGeom>
          <a:noFill/>
        </p:spPr>
        <p:txBody>
          <a:bodyPr wrap="square" rtlCol="0">
            <a:spAutoFit/>
          </a:bodyPr>
          <a:lstStyle/>
          <a:p>
            <a:r>
              <a:rPr lang="en-US" sz="1200" dirty="0" smtClean="0"/>
              <a:t>Because of them the Dark Cult knows that we have 4 Keys. They also want to have them so they launch an attack. A patrol we send out discovers a vanguard of the Dark Cult heading towards us. The patrol has to defend itself till reinforcements arrive. For now we fought back the Dark Cult, but the main force is approaching fast. We have to set up defenses. As the main force of the Dark Cult arrives we are in deep trouble. In the end we survive, and manage to weaken the Dark Cult. Now we can advance to the heart of the dark cult and face their leader to snatch the last key from her. </a:t>
            </a:r>
            <a:endParaRPr lang="de-DE" sz="1200" dirty="0" smtClean="0"/>
          </a:p>
          <a:p>
            <a:endParaRPr lang="de-DE" sz="1200" dirty="0" smtClean="0"/>
          </a:p>
          <a:p>
            <a:endParaRPr lang="de-DE" sz="1200" dirty="0" smtClean="0"/>
          </a:p>
          <a:p>
            <a:r>
              <a:rPr lang="en-US" sz="1200" dirty="0"/>
              <a:t> </a:t>
            </a:r>
            <a:endParaRPr lang="de-DE" dirty="0"/>
          </a:p>
        </p:txBody>
      </p:sp>
    </p:spTree>
    <p:extLst>
      <p:ext uri="{BB962C8B-B14F-4D97-AF65-F5344CB8AC3E}">
        <p14:creationId xmlns:p14="http://schemas.microsoft.com/office/powerpoint/2010/main" val="4125580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70" y="126014"/>
            <a:ext cx="8530354" cy="6399328"/>
          </a:xfrm>
        </p:spPr>
      </p:pic>
      <p:sp>
        <p:nvSpPr>
          <p:cNvPr id="11" name="Textfeld 10"/>
          <p:cNvSpPr txBox="1"/>
          <p:nvPr/>
        </p:nvSpPr>
        <p:spPr>
          <a:xfrm>
            <a:off x="251520" y="5591719"/>
            <a:ext cx="8640960" cy="1200329"/>
          </a:xfrm>
          <a:prstGeom prst="rect">
            <a:avLst/>
          </a:prstGeom>
          <a:noFill/>
        </p:spPr>
        <p:txBody>
          <a:bodyPr wrap="square" rtlCol="0">
            <a:spAutoFit/>
          </a:bodyPr>
          <a:lstStyle/>
          <a:p>
            <a:r>
              <a:rPr lang="en-US" sz="1200" dirty="0" smtClean="0"/>
              <a:t>As soon as we have the last key, the Old Lord shows his true </a:t>
            </a:r>
            <a:r>
              <a:rPr lang="en-US" sz="1200" dirty="0" err="1" smtClean="0"/>
              <a:t>colours</a:t>
            </a:r>
            <a:r>
              <a:rPr lang="en-US" sz="1200" dirty="0" smtClean="0"/>
              <a:t>. He grabs the Keys and disappears. He is now searching for the Vault. </a:t>
            </a:r>
            <a:endParaRPr lang="de-DE" sz="1200" dirty="0" smtClean="0"/>
          </a:p>
          <a:p>
            <a:r>
              <a:rPr lang="en-US" sz="1200" dirty="0" smtClean="0"/>
              <a:t>At this point we are quite sure that the Old Lord is the traitor in the High King’s Council.</a:t>
            </a:r>
            <a:endParaRPr lang="de-DE" sz="1200" dirty="0" smtClean="0"/>
          </a:p>
          <a:p>
            <a:endParaRPr lang="de-DE" sz="1200" dirty="0" smtClean="0"/>
          </a:p>
          <a:p>
            <a:endParaRPr lang="de-DE" sz="1200" dirty="0" smtClean="0"/>
          </a:p>
          <a:p>
            <a:r>
              <a:rPr lang="en-US" sz="1200" dirty="0"/>
              <a:t> </a:t>
            </a:r>
            <a:endParaRPr lang="de-DE" dirty="0"/>
          </a:p>
        </p:txBody>
      </p:sp>
    </p:spTree>
    <p:extLst>
      <p:ext uri="{BB962C8B-B14F-4D97-AF65-F5344CB8AC3E}">
        <p14:creationId xmlns:p14="http://schemas.microsoft.com/office/powerpoint/2010/main" val="84808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70" y="126014"/>
            <a:ext cx="8530354" cy="6399328"/>
          </a:xfrm>
        </p:spPr>
      </p:pic>
      <p:sp>
        <p:nvSpPr>
          <p:cNvPr id="11" name="Textfeld 10"/>
          <p:cNvSpPr txBox="1"/>
          <p:nvPr/>
        </p:nvSpPr>
        <p:spPr>
          <a:xfrm>
            <a:off x="251520" y="5591719"/>
            <a:ext cx="8640960" cy="1292662"/>
          </a:xfrm>
          <a:prstGeom prst="rect">
            <a:avLst/>
          </a:prstGeom>
          <a:noFill/>
        </p:spPr>
        <p:txBody>
          <a:bodyPr wrap="square" rtlCol="0">
            <a:spAutoFit/>
          </a:bodyPr>
          <a:lstStyle/>
          <a:p>
            <a:r>
              <a:rPr lang="en-US" sz="1200" b="1" dirty="0" smtClean="0"/>
              <a:t>T 5 </a:t>
            </a:r>
            <a:r>
              <a:rPr lang="en-US" sz="1200" dirty="0" smtClean="0"/>
              <a:t>- The </a:t>
            </a:r>
            <a:r>
              <a:rPr lang="en-US" sz="1200" dirty="0"/>
              <a:t>important Question is: Where is the Vault? What we know is that the Old Lord is also looking for it. We still do not know, what exactly awaits us at the Vault, but </a:t>
            </a:r>
            <a:r>
              <a:rPr lang="en-US" sz="1200" dirty="0" err="1"/>
              <a:t>Penerelle</a:t>
            </a:r>
            <a:r>
              <a:rPr lang="en-US" sz="1200" dirty="0"/>
              <a:t> stresses that we have to be there first. </a:t>
            </a:r>
            <a:endParaRPr lang="de-DE" sz="1200" dirty="0"/>
          </a:p>
          <a:p>
            <a:r>
              <a:rPr lang="en-US" sz="1200" dirty="0" smtClean="0"/>
              <a:t>Finally we find the Vault. Or what we think the Vault is. We meet the Old Lord adding 4</a:t>
            </a:r>
            <a:r>
              <a:rPr lang="en-US" sz="1200" baseline="30000" dirty="0" smtClean="0"/>
              <a:t>th</a:t>
            </a:r>
            <a:r>
              <a:rPr lang="en-US" sz="1200" dirty="0" smtClean="0"/>
              <a:t> key into a statue. Of course we kill the Old Lord. </a:t>
            </a:r>
            <a:endParaRPr lang="de-DE" sz="1200" dirty="0" smtClean="0"/>
          </a:p>
          <a:p>
            <a:r>
              <a:rPr lang="en-US" sz="1200" dirty="0" smtClean="0"/>
              <a:t>After that we put the 5</a:t>
            </a:r>
            <a:r>
              <a:rPr lang="en-US" sz="1200" baseline="30000" dirty="0" smtClean="0"/>
              <a:t>th</a:t>
            </a:r>
            <a:r>
              <a:rPr lang="en-US" sz="1200" dirty="0" smtClean="0"/>
              <a:t> key into the statue. The Statue comes alive and wants to kill </a:t>
            </a:r>
            <a:r>
              <a:rPr lang="en-US" sz="1200" dirty="0" err="1" smtClean="0"/>
              <a:t>Penerelle</a:t>
            </a:r>
            <a:r>
              <a:rPr lang="en-US" sz="1200" dirty="0" smtClean="0"/>
              <a:t>. So we kill it, too. In his last moment he releases a small package of Essence. </a:t>
            </a:r>
            <a:r>
              <a:rPr lang="en-US" sz="1200" dirty="0" err="1" smtClean="0"/>
              <a:t>Penerelle</a:t>
            </a:r>
            <a:r>
              <a:rPr lang="en-US" sz="1200" dirty="0" smtClean="0"/>
              <a:t> takes it. </a:t>
            </a:r>
            <a:endParaRPr lang="de-DE" sz="1200" dirty="0" smtClean="0"/>
          </a:p>
          <a:p>
            <a:endParaRPr lang="de-DE" dirty="0"/>
          </a:p>
        </p:txBody>
      </p:sp>
    </p:spTree>
    <p:extLst>
      <p:ext uri="{BB962C8B-B14F-4D97-AF65-F5344CB8AC3E}">
        <p14:creationId xmlns:p14="http://schemas.microsoft.com/office/powerpoint/2010/main" val="751692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51520" y="5591719"/>
            <a:ext cx="8640960" cy="553998"/>
          </a:xfrm>
          <a:prstGeom prst="rect">
            <a:avLst/>
          </a:prstGeom>
          <a:noFill/>
        </p:spPr>
        <p:txBody>
          <a:bodyPr wrap="square" rtlCol="0">
            <a:spAutoFit/>
          </a:bodyPr>
          <a:lstStyle/>
          <a:p>
            <a:r>
              <a:rPr lang="en-US" sz="1200" b="1" dirty="0" smtClean="0"/>
              <a:t>T 6 </a:t>
            </a:r>
            <a:r>
              <a:rPr lang="en-US" sz="1200" dirty="0" smtClean="0"/>
              <a:t>– </a:t>
            </a:r>
            <a:r>
              <a:rPr lang="de-DE" sz="1200" dirty="0" err="1" smtClean="0"/>
              <a:t>Totally</a:t>
            </a:r>
            <a:r>
              <a:rPr lang="de-DE" sz="1200" dirty="0" smtClean="0"/>
              <a:t> </a:t>
            </a:r>
            <a:r>
              <a:rPr lang="de-DE" sz="1200" dirty="0" err="1" smtClean="0"/>
              <a:t>random</a:t>
            </a:r>
            <a:r>
              <a:rPr lang="de-DE" sz="1200" dirty="0" smtClean="0"/>
              <a:t> </a:t>
            </a:r>
            <a:r>
              <a:rPr lang="de-DE" sz="1200" dirty="0" err="1" smtClean="0"/>
              <a:t>procedual</a:t>
            </a:r>
            <a:r>
              <a:rPr lang="de-DE" sz="1200" dirty="0" smtClean="0"/>
              <a:t> </a:t>
            </a:r>
            <a:r>
              <a:rPr lang="de-DE" sz="1200" dirty="0" err="1" smtClean="0"/>
              <a:t>generated</a:t>
            </a:r>
            <a:r>
              <a:rPr lang="de-DE" sz="1200" dirty="0" smtClean="0"/>
              <a:t> </a:t>
            </a:r>
            <a:r>
              <a:rPr lang="de-DE" sz="1200" dirty="0" err="1" smtClean="0"/>
              <a:t>story</a:t>
            </a:r>
            <a:r>
              <a:rPr lang="de-DE" sz="1200" dirty="0" smtClean="0"/>
              <a:t> </a:t>
            </a:r>
            <a:r>
              <a:rPr lang="de-DE" sz="1200" dirty="0" err="1" smtClean="0"/>
              <a:t>awesomeness</a:t>
            </a:r>
            <a:r>
              <a:rPr lang="de-DE" sz="1200" dirty="0" smtClean="0"/>
              <a:t> </a:t>
            </a:r>
          </a:p>
          <a:p>
            <a:endParaRPr lang="de-DE" dirty="0"/>
          </a:p>
        </p:txBody>
      </p:sp>
      <p:sp>
        <p:nvSpPr>
          <p:cNvPr id="2" name="Inhaltsplatzhalter 1"/>
          <p:cNvSpPr>
            <a:spLocks noGrp="1"/>
          </p:cNvSpPr>
          <p:nvPr>
            <p:ph idx="1"/>
          </p:nvPr>
        </p:nvSpPr>
        <p:spPr>
          <a:xfrm>
            <a:off x="827584" y="7317432"/>
            <a:ext cx="8229600" cy="4525963"/>
          </a:xfrm>
        </p:spPr>
        <p:txBody>
          <a:bodyPr/>
          <a:lstStyle/>
          <a:p>
            <a:endParaRPr lang="de-DE" dirty="0"/>
          </a:p>
        </p:txBody>
      </p:sp>
      <p:sp>
        <p:nvSpPr>
          <p:cNvPr id="3" name="Textfeld 2"/>
          <p:cNvSpPr txBox="1"/>
          <p:nvPr/>
        </p:nvSpPr>
        <p:spPr>
          <a:xfrm>
            <a:off x="4263562" y="2611977"/>
            <a:ext cx="1008112" cy="707886"/>
          </a:xfrm>
          <a:prstGeom prst="rect">
            <a:avLst/>
          </a:prstGeom>
          <a:noFill/>
        </p:spPr>
        <p:txBody>
          <a:bodyPr wrap="square" rtlCol="0">
            <a:spAutoFit/>
          </a:bodyPr>
          <a:lstStyle/>
          <a:p>
            <a:r>
              <a:rPr lang="de-DE" sz="4000" b="1" dirty="0" smtClean="0"/>
              <a:t>?</a:t>
            </a:r>
            <a:endParaRPr lang="de-DE" sz="4000" b="1" dirty="0"/>
          </a:p>
        </p:txBody>
      </p:sp>
    </p:spTree>
    <p:extLst>
      <p:ext uri="{BB962C8B-B14F-4D97-AF65-F5344CB8AC3E}">
        <p14:creationId xmlns:p14="http://schemas.microsoft.com/office/powerpoint/2010/main" val="876425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658641"/>
            <a:ext cx="8532440" cy="5334076"/>
          </a:xfrm>
        </p:spPr>
      </p:pic>
      <p:sp>
        <p:nvSpPr>
          <p:cNvPr id="11" name="Textfeld 10"/>
          <p:cNvSpPr txBox="1"/>
          <p:nvPr/>
        </p:nvSpPr>
        <p:spPr>
          <a:xfrm>
            <a:off x="251520" y="5591719"/>
            <a:ext cx="8640960" cy="738664"/>
          </a:xfrm>
          <a:prstGeom prst="rect">
            <a:avLst/>
          </a:prstGeom>
          <a:noFill/>
        </p:spPr>
        <p:txBody>
          <a:bodyPr wrap="square" rtlCol="0">
            <a:spAutoFit/>
          </a:bodyPr>
          <a:lstStyle/>
          <a:p>
            <a:pPr lvl="0"/>
            <a:r>
              <a:rPr lang="de-DE" sz="1200" dirty="0" smtClean="0"/>
              <a:t>The </a:t>
            </a:r>
            <a:r>
              <a:rPr lang="de-DE" sz="1200" dirty="0" err="1" smtClean="0"/>
              <a:t>Angorian</a:t>
            </a:r>
            <a:r>
              <a:rPr lang="de-DE" sz="1200" dirty="0" smtClean="0"/>
              <a:t> </a:t>
            </a:r>
            <a:r>
              <a:rPr lang="de-DE" sz="1200" dirty="0" err="1" smtClean="0"/>
              <a:t>Civilization</a:t>
            </a:r>
            <a:r>
              <a:rPr lang="de-DE" sz="1200" dirty="0" smtClean="0"/>
              <a:t> was at </a:t>
            </a:r>
            <a:r>
              <a:rPr lang="de-DE" sz="1200" dirty="0" err="1" smtClean="0"/>
              <a:t>the</a:t>
            </a:r>
            <a:r>
              <a:rPr lang="de-DE" sz="1200" dirty="0" smtClean="0"/>
              <a:t> </a:t>
            </a:r>
            <a:r>
              <a:rPr lang="de-DE" sz="1200" dirty="0" err="1" smtClean="0"/>
              <a:t>peak</a:t>
            </a:r>
            <a:r>
              <a:rPr lang="de-DE" sz="1200" dirty="0" smtClean="0"/>
              <a:t> </a:t>
            </a:r>
            <a:r>
              <a:rPr lang="de-DE" sz="1200" dirty="0" err="1" smtClean="0"/>
              <a:t>of</a:t>
            </a:r>
            <a:r>
              <a:rPr lang="de-DE" sz="1200" dirty="0" smtClean="0"/>
              <a:t> </a:t>
            </a:r>
            <a:r>
              <a:rPr lang="de-DE" sz="1200" dirty="0" err="1" smtClean="0"/>
              <a:t>its</a:t>
            </a:r>
            <a:r>
              <a:rPr lang="de-DE" sz="1200" dirty="0" smtClean="0"/>
              <a:t> Golden Age…</a:t>
            </a:r>
            <a:endParaRPr lang="de-DE" sz="1200" dirty="0"/>
          </a:p>
          <a:p>
            <a:endParaRPr lang="de-DE" sz="1200" dirty="0" smtClean="0"/>
          </a:p>
          <a:p>
            <a:endParaRPr lang="de-DE" dirty="0"/>
          </a:p>
        </p:txBody>
      </p:sp>
    </p:spTree>
    <p:extLst>
      <p:ext uri="{BB962C8B-B14F-4D97-AF65-F5344CB8AC3E}">
        <p14:creationId xmlns:p14="http://schemas.microsoft.com/office/powerpoint/2010/main" val="93496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332657"/>
            <a:ext cx="2574762" cy="2232248"/>
          </a:xfrm>
        </p:spPr>
      </p:pic>
      <p:sp>
        <p:nvSpPr>
          <p:cNvPr id="11" name="Textfeld 10"/>
          <p:cNvSpPr txBox="1"/>
          <p:nvPr/>
        </p:nvSpPr>
        <p:spPr>
          <a:xfrm>
            <a:off x="251520" y="5591719"/>
            <a:ext cx="8640960" cy="553998"/>
          </a:xfrm>
          <a:prstGeom prst="rect">
            <a:avLst/>
          </a:prstGeom>
          <a:noFill/>
        </p:spPr>
        <p:txBody>
          <a:bodyPr wrap="square" rtlCol="0">
            <a:spAutoFit/>
          </a:bodyPr>
          <a:lstStyle/>
          <a:p>
            <a:r>
              <a:rPr lang="en-US" sz="1200" dirty="0" smtClean="0"/>
              <a:t>But the discovery of THE </a:t>
            </a:r>
            <a:r>
              <a:rPr lang="en-US" sz="1200" dirty="0"/>
              <a:t>ESSENCE </a:t>
            </a:r>
            <a:r>
              <a:rPr lang="en-US" sz="1200" dirty="0" smtClean="0"/>
              <a:t>ushered in a new era! </a:t>
            </a:r>
            <a:endParaRPr lang="de-DE" sz="1200" dirty="0" smtClean="0"/>
          </a:p>
          <a:p>
            <a:endParaRPr lang="de-DE" dirty="0"/>
          </a:p>
        </p:txBody>
      </p:sp>
      <p:pic>
        <p:nvPicPr>
          <p:cNvPr id="4" name="Inhaltsplatzhalt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4619" y="386435"/>
            <a:ext cx="2574762" cy="2124690"/>
          </a:xfrm>
          <a:prstGeom prst="rect">
            <a:avLst/>
          </a:prstGeom>
        </p:spPr>
      </p:pic>
      <p:pic>
        <p:nvPicPr>
          <p:cNvPr id="5" name="Inhaltsplatzhalt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41" y="386435"/>
            <a:ext cx="2425241" cy="2124690"/>
          </a:xfrm>
          <a:prstGeom prst="rect">
            <a:avLst/>
          </a:prstGeom>
        </p:spPr>
      </p:pic>
      <p:pic>
        <p:nvPicPr>
          <p:cNvPr id="6" name="Inhaltsplatzhalt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2501" y="2984921"/>
            <a:ext cx="1538998" cy="2124690"/>
          </a:xfrm>
          <a:prstGeom prst="rect">
            <a:avLst/>
          </a:prstGeom>
        </p:spPr>
      </p:pic>
      <p:pic>
        <p:nvPicPr>
          <p:cNvPr id="8" name="Inhaltsplatzhalter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2353618"/>
            <a:ext cx="2197864" cy="2760731"/>
          </a:xfrm>
          <a:prstGeom prst="rect">
            <a:avLst/>
          </a:prstGeom>
        </p:spPr>
      </p:pic>
      <p:pic>
        <p:nvPicPr>
          <p:cNvPr id="9" name="Inhaltsplatzhalter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6541" y="2700118"/>
            <a:ext cx="2595064" cy="2694296"/>
          </a:xfrm>
          <a:prstGeom prst="rect">
            <a:avLst/>
          </a:prstGeom>
        </p:spPr>
      </p:pic>
    </p:spTree>
    <p:extLst>
      <p:ext uri="{BB962C8B-B14F-4D97-AF65-F5344CB8AC3E}">
        <p14:creationId xmlns:p14="http://schemas.microsoft.com/office/powerpoint/2010/main" val="171546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565" y="658641"/>
            <a:ext cx="7110365" cy="5334076"/>
          </a:xfrm>
        </p:spPr>
      </p:pic>
      <p:sp>
        <p:nvSpPr>
          <p:cNvPr id="11" name="Textfeld 10"/>
          <p:cNvSpPr txBox="1"/>
          <p:nvPr/>
        </p:nvSpPr>
        <p:spPr>
          <a:xfrm>
            <a:off x="251520" y="5591719"/>
            <a:ext cx="8640960" cy="830997"/>
          </a:xfrm>
          <a:prstGeom prst="rect">
            <a:avLst/>
          </a:prstGeom>
          <a:noFill/>
        </p:spPr>
        <p:txBody>
          <a:bodyPr wrap="square" rtlCol="0">
            <a:spAutoFit/>
          </a:bodyPr>
          <a:lstStyle/>
          <a:p>
            <a:r>
              <a:rPr lang="de-DE" sz="1200" dirty="0" err="1" smtClean="0"/>
              <a:t>Essence</a:t>
            </a:r>
            <a:r>
              <a:rPr lang="de-DE" sz="1200" dirty="0" smtClean="0"/>
              <a:t> </a:t>
            </a:r>
            <a:r>
              <a:rPr lang="de-DE" sz="1200" dirty="0" err="1" smtClean="0"/>
              <a:t>is</a:t>
            </a:r>
            <a:r>
              <a:rPr lang="de-DE" sz="1200" dirty="0" smtClean="0"/>
              <a:t> LIFE </a:t>
            </a:r>
            <a:r>
              <a:rPr lang="de-DE" sz="1200" dirty="0" err="1" smtClean="0"/>
              <a:t>and</a:t>
            </a:r>
            <a:r>
              <a:rPr lang="de-DE" sz="1200" dirty="0" smtClean="0"/>
              <a:t> </a:t>
            </a:r>
            <a:r>
              <a:rPr lang="de-DE" sz="1200" dirty="0" err="1" smtClean="0"/>
              <a:t>the</a:t>
            </a:r>
            <a:r>
              <a:rPr lang="de-DE" sz="1200" dirty="0" smtClean="0"/>
              <a:t> </a:t>
            </a:r>
            <a:r>
              <a:rPr lang="de-DE" sz="1200" dirty="0" err="1" smtClean="0"/>
              <a:t>Angorians</a:t>
            </a:r>
            <a:r>
              <a:rPr lang="de-DE" sz="1200" dirty="0" smtClean="0"/>
              <a:t> </a:t>
            </a:r>
            <a:r>
              <a:rPr lang="de-DE" sz="1200" dirty="0" err="1" smtClean="0"/>
              <a:t>found</a:t>
            </a:r>
            <a:r>
              <a:rPr lang="de-DE" sz="1200" dirty="0" smtClean="0"/>
              <a:t> a </a:t>
            </a:r>
            <a:r>
              <a:rPr lang="de-DE" sz="1200" dirty="0" err="1" smtClean="0"/>
              <a:t>way</a:t>
            </a:r>
            <a:r>
              <a:rPr lang="de-DE" sz="1200" dirty="0" smtClean="0"/>
              <a:t> </a:t>
            </a:r>
            <a:r>
              <a:rPr lang="de-DE" sz="1200" dirty="0" err="1" smtClean="0"/>
              <a:t>to</a:t>
            </a:r>
            <a:r>
              <a:rPr lang="de-DE" sz="1200" dirty="0" smtClean="0"/>
              <a:t> </a:t>
            </a:r>
            <a:r>
              <a:rPr lang="de-DE" sz="1200" dirty="0" err="1" smtClean="0"/>
              <a:t>transfer</a:t>
            </a:r>
            <a:r>
              <a:rPr lang="de-DE" sz="1200" dirty="0" smtClean="0"/>
              <a:t> it. First </a:t>
            </a:r>
            <a:r>
              <a:rPr lang="de-DE" sz="1200" dirty="0" err="1" smtClean="0"/>
              <a:t>they</a:t>
            </a:r>
            <a:r>
              <a:rPr lang="de-DE" sz="1200" dirty="0" smtClean="0"/>
              <a:t> </a:t>
            </a:r>
            <a:r>
              <a:rPr lang="de-DE" sz="1200" dirty="0" err="1" smtClean="0"/>
              <a:t>started</a:t>
            </a:r>
            <a:r>
              <a:rPr lang="de-DE" sz="1200" dirty="0" smtClean="0"/>
              <a:t> </a:t>
            </a:r>
            <a:r>
              <a:rPr lang="de-DE" sz="1200" dirty="0" err="1" smtClean="0"/>
              <a:t>stealing</a:t>
            </a:r>
            <a:r>
              <a:rPr lang="de-DE" sz="1200" dirty="0" smtClean="0"/>
              <a:t> </a:t>
            </a:r>
            <a:r>
              <a:rPr lang="de-DE" sz="1200" dirty="0" err="1" smtClean="0"/>
              <a:t>life</a:t>
            </a:r>
            <a:r>
              <a:rPr lang="de-DE" sz="1200" dirty="0" smtClean="0"/>
              <a:t> </a:t>
            </a:r>
            <a:r>
              <a:rPr lang="de-DE" sz="1200" dirty="0" err="1" smtClean="0"/>
              <a:t>from</a:t>
            </a:r>
            <a:r>
              <a:rPr lang="de-DE" sz="1200" dirty="0" smtClean="0"/>
              <a:t> </a:t>
            </a:r>
            <a:r>
              <a:rPr lang="de-DE" sz="1200" dirty="0" err="1" smtClean="0"/>
              <a:t>plants</a:t>
            </a:r>
            <a:r>
              <a:rPr lang="de-DE" sz="1200" dirty="0" smtClean="0"/>
              <a:t> </a:t>
            </a:r>
            <a:r>
              <a:rPr lang="de-DE" sz="1200" dirty="0" err="1" smtClean="0"/>
              <a:t>which</a:t>
            </a:r>
            <a:r>
              <a:rPr lang="de-DE" sz="1200" dirty="0" smtClean="0"/>
              <a:t> </a:t>
            </a:r>
            <a:r>
              <a:rPr lang="de-DE" sz="1200" dirty="0" err="1" smtClean="0"/>
              <a:t>made</a:t>
            </a:r>
            <a:r>
              <a:rPr lang="de-DE" sz="1200" dirty="0" smtClean="0"/>
              <a:t> </a:t>
            </a:r>
            <a:r>
              <a:rPr lang="de-DE" sz="1200" dirty="0" err="1" smtClean="0"/>
              <a:t>them</a:t>
            </a:r>
            <a:r>
              <a:rPr lang="de-DE" sz="1200" dirty="0" smtClean="0"/>
              <a:t> </a:t>
            </a:r>
            <a:r>
              <a:rPr lang="de-DE" sz="1200" dirty="0" err="1" smtClean="0"/>
              <a:t>fulfilled</a:t>
            </a:r>
            <a:r>
              <a:rPr lang="de-DE" sz="1200" dirty="0" smtClean="0"/>
              <a:t> </a:t>
            </a:r>
            <a:r>
              <a:rPr lang="de-DE" sz="1200" dirty="0" err="1" smtClean="0"/>
              <a:t>and</a:t>
            </a:r>
            <a:r>
              <a:rPr lang="de-DE" sz="1200" dirty="0" smtClean="0"/>
              <a:t> not </a:t>
            </a:r>
            <a:r>
              <a:rPr lang="de-DE" sz="1200" dirty="0" err="1" smtClean="0"/>
              <a:t>hungry</a:t>
            </a:r>
            <a:r>
              <a:rPr lang="de-DE" sz="1200" dirty="0" smtClean="0"/>
              <a:t>, </a:t>
            </a:r>
            <a:r>
              <a:rPr lang="de-DE" sz="1200" dirty="0" err="1" smtClean="0"/>
              <a:t>and</a:t>
            </a:r>
            <a:r>
              <a:rPr lang="de-DE" sz="1200" dirty="0" smtClean="0"/>
              <a:t> </a:t>
            </a:r>
            <a:r>
              <a:rPr lang="de-DE" sz="1200" dirty="0" err="1" smtClean="0"/>
              <a:t>they</a:t>
            </a:r>
            <a:r>
              <a:rPr lang="de-DE" sz="1200" dirty="0" smtClean="0"/>
              <a:t> </a:t>
            </a:r>
            <a:r>
              <a:rPr lang="de-DE" sz="1200" dirty="0" err="1" smtClean="0"/>
              <a:t>put</a:t>
            </a:r>
            <a:r>
              <a:rPr lang="de-DE" sz="1200" dirty="0" smtClean="0"/>
              <a:t> </a:t>
            </a:r>
            <a:r>
              <a:rPr lang="de-DE" sz="1200" dirty="0" err="1" smtClean="0"/>
              <a:t>stolen</a:t>
            </a:r>
            <a:r>
              <a:rPr lang="de-DE" sz="1200" dirty="0" smtClean="0"/>
              <a:t> </a:t>
            </a:r>
            <a:r>
              <a:rPr lang="de-DE" sz="1200" dirty="0" err="1" smtClean="0"/>
              <a:t>life</a:t>
            </a:r>
            <a:r>
              <a:rPr lang="de-DE" sz="1200" dirty="0" smtClean="0"/>
              <a:t> </a:t>
            </a:r>
            <a:r>
              <a:rPr lang="de-DE" sz="1200" dirty="0" err="1" smtClean="0"/>
              <a:t>into</a:t>
            </a:r>
            <a:r>
              <a:rPr lang="de-DE" sz="1200" dirty="0" smtClean="0"/>
              <a:t> </a:t>
            </a:r>
            <a:r>
              <a:rPr lang="de-DE" sz="1200" dirty="0" err="1" smtClean="0"/>
              <a:t>machines</a:t>
            </a:r>
            <a:r>
              <a:rPr lang="de-DE" sz="1200" dirty="0" smtClean="0"/>
              <a:t> </a:t>
            </a:r>
            <a:r>
              <a:rPr lang="de-DE" sz="1200" dirty="0" err="1" smtClean="0"/>
              <a:t>to</a:t>
            </a:r>
            <a:r>
              <a:rPr lang="de-DE" sz="1200" dirty="0" smtClean="0"/>
              <a:t> </a:t>
            </a:r>
            <a:r>
              <a:rPr lang="de-DE" sz="1200" dirty="0" err="1" smtClean="0"/>
              <a:t>make</a:t>
            </a:r>
            <a:r>
              <a:rPr lang="de-DE" sz="1200" dirty="0" smtClean="0"/>
              <a:t> </a:t>
            </a:r>
            <a:r>
              <a:rPr lang="de-DE" sz="1200" dirty="0" err="1" smtClean="0"/>
              <a:t>them</a:t>
            </a:r>
            <a:r>
              <a:rPr lang="de-DE" sz="1200" dirty="0" smtClean="0"/>
              <a:t> </a:t>
            </a:r>
            <a:r>
              <a:rPr lang="de-DE" sz="1200" dirty="0" err="1" smtClean="0"/>
              <a:t>work</a:t>
            </a:r>
            <a:r>
              <a:rPr lang="de-DE" sz="1200" dirty="0" smtClean="0"/>
              <a:t>. But </a:t>
            </a:r>
            <a:r>
              <a:rPr lang="de-DE" sz="1200" dirty="0" err="1" smtClean="0"/>
              <a:t>then</a:t>
            </a:r>
            <a:r>
              <a:rPr lang="de-DE" sz="1200" dirty="0" smtClean="0"/>
              <a:t> </a:t>
            </a:r>
            <a:r>
              <a:rPr lang="de-DE" sz="1200" dirty="0" err="1" smtClean="0"/>
              <a:t>more</a:t>
            </a:r>
            <a:r>
              <a:rPr lang="de-DE" sz="1200" dirty="0" smtClean="0"/>
              <a:t> sinister </a:t>
            </a:r>
            <a:r>
              <a:rPr lang="de-DE" sz="1200" dirty="0" err="1" smtClean="0"/>
              <a:t>uses</a:t>
            </a:r>
            <a:r>
              <a:rPr lang="de-DE" sz="1200" dirty="0" smtClean="0"/>
              <a:t> </a:t>
            </a:r>
            <a:r>
              <a:rPr lang="de-DE" sz="1200" dirty="0" err="1" smtClean="0"/>
              <a:t>appeared</a:t>
            </a:r>
            <a:r>
              <a:rPr lang="de-DE" sz="1200" dirty="0" smtClean="0"/>
              <a:t>: </a:t>
            </a:r>
            <a:r>
              <a:rPr lang="de-DE" sz="1200" dirty="0" err="1" smtClean="0"/>
              <a:t>if</a:t>
            </a:r>
            <a:r>
              <a:rPr lang="de-DE" sz="1200" dirty="0" smtClean="0"/>
              <a:t> </a:t>
            </a:r>
            <a:r>
              <a:rPr lang="de-DE" sz="1200" dirty="0" err="1" smtClean="0"/>
              <a:t>you</a:t>
            </a:r>
            <a:r>
              <a:rPr lang="de-DE" sz="1200" dirty="0" smtClean="0"/>
              <a:t> </a:t>
            </a:r>
            <a:r>
              <a:rPr lang="de-DE" sz="1200" dirty="0" err="1" smtClean="0"/>
              <a:t>steal</a:t>
            </a:r>
            <a:r>
              <a:rPr lang="de-DE" sz="1200" dirty="0" smtClean="0"/>
              <a:t> </a:t>
            </a:r>
            <a:r>
              <a:rPr lang="de-DE" sz="1200" dirty="0" err="1" smtClean="0"/>
              <a:t>life</a:t>
            </a:r>
            <a:r>
              <a:rPr lang="de-DE" sz="1200" dirty="0" smtClean="0"/>
              <a:t> </a:t>
            </a:r>
            <a:r>
              <a:rPr lang="de-DE" sz="1200" dirty="0" err="1" smtClean="0"/>
              <a:t>from</a:t>
            </a:r>
            <a:r>
              <a:rPr lang="de-DE" sz="1200" dirty="0" smtClean="0"/>
              <a:t> an </a:t>
            </a:r>
            <a:r>
              <a:rPr lang="de-DE" sz="1200" dirty="0" err="1" smtClean="0"/>
              <a:t>Angorian</a:t>
            </a:r>
            <a:r>
              <a:rPr lang="de-DE" sz="1200" dirty="0" smtClean="0"/>
              <a:t> </a:t>
            </a:r>
            <a:r>
              <a:rPr lang="de-DE" sz="1200" dirty="0" err="1" smtClean="0"/>
              <a:t>it</a:t>
            </a:r>
            <a:r>
              <a:rPr lang="de-DE" sz="1200" dirty="0" smtClean="0"/>
              <a:t> </a:t>
            </a:r>
            <a:r>
              <a:rPr lang="de-DE" sz="1200" dirty="0" err="1" smtClean="0"/>
              <a:t>prolongs</a:t>
            </a:r>
            <a:r>
              <a:rPr lang="de-DE" sz="1200" dirty="0" smtClean="0"/>
              <a:t> </a:t>
            </a:r>
            <a:r>
              <a:rPr lang="de-DE" sz="1200" dirty="0" err="1" smtClean="0"/>
              <a:t>your</a:t>
            </a:r>
            <a:r>
              <a:rPr lang="de-DE" sz="1200" dirty="0" smtClean="0"/>
              <a:t> </a:t>
            </a:r>
            <a:r>
              <a:rPr lang="de-DE" sz="1200" dirty="0" err="1" smtClean="0"/>
              <a:t>life</a:t>
            </a:r>
            <a:r>
              <a:rPr lang="de-DE" sz="1200" dirty="0" smtClean="0"/>
              <a:t>, </a:t>
            </a:r>
            <a:r>
              <a:rPr lang="de-DE" sz="1200" dirty="0" err="1" smtClean="0"/>
              <a:t>and</a:t>
            </a:r>
            <a:r>
              <a:rPr lang="de-DE" sz="1200" dirty="0" smtClean="0"/>
              <a:t> </a:t>
            </a:r>
            <a:r>
              <a:rPr lang="de-DE" sz="1200" dirty="0" err="1" smtClean="0"/>
              <a:t>if</a:t>
            </a:r>
            <a:r>
              <a:rPr lang="de-DE" sz="1200" dirty="0" smtClean="0"/>
              <a:t> </a:t>
            </a:r>
            <a:r>
              <a:rPr lang="de-DE" sz="1200" dirty="0" err="1" smtClean="0"/>
              <a:t>you</a:t>
            </a:r>
            <a:r>
              <a:rPr lang="de-DE" sz="1200" dirty="0" smtClean="0"/>
              <a:t> </a:t>
            </a:r>
            <a:r>
              <a:rPr lang="de-DE" sz="1200" dirty="0" err="1" smtClean="0"/>
              <a:t>put</a:t>
            </a:r>
            <a:r>
              <a:rPr lang="de-DE" sz="1200" dirty="0" smtClean="0"/>
              <a:t> </a:t>
            </a:r>
            <a:r>
              <a:rPr lang="de-DE" sz="1200" dirty="0" err="1" smtClean="0"/>
              <a:t>essence</a:t>
            </a:r>
            <a:r>
              <a:rPr lang="de-DE" sz="1200" dirty="0" smtClean="0"/>
              <a:t> </a:t>
            </a:r>
            <a:r>
              <a:rPr lang="de-DE" sz="1200" dirty="0" err="1" smtClean="0"/>
              <a:t>into</a:t>
            </a:r>
            <a:r>
              <a:rPr lang="de-DE" sz="1200" dirty="0" smtClean="0"/>
              <a:t> a </a:t>
            </a:r>
            <a:r>
              <a:rPr lang="de-DE" sz="1200" dirty="0" err="1" smtClean="0"/>
              <a:t>dead</a:t>
            </a:r>
            <a:r>
              <a:rPr lang="de-DE" sz="1200" dirty="0" smtClean="0"/>
              <a:t> </a:t>
            </a:r>
            <a:r>
              <a:rPr lang="de-DE" sz="1200" dirty="0" err="1" smtClean="0"/>
              <a:t>thing</a:t>
            </a:r>
            <a:r>
              <a:rPr lang="de-DE" sz="1200" dirty="0" smtClean="0"/>
              <a:t>, </a:t>
            </a:r>
            <a:r>
              <a:rPr lang="de-DE" sz="1200" dirty="0" err="1" smtClean="0"/>
              <a:t>it</a:t>
            </a:r>
            <a:r>
              <a:rPr lang="de-DE" sz="1200" dirty="0" smtClean="0"/>
              <a:t> </a:t>
            </a:r>
            <a:r>
              <a:rPr lang="de-DE" sz="1200" dirty="0" err="1" smtClean="0"/>
              <a:t>rises</a:t>
            </a:r>
            <a:r>
              <a:rPr lang="de-DE" sz="1200" dirty="0" smtClean="0"/>
              <a:t> </a:t>
            </a:r>
            <a:r>
              <a:rPr lang="de-DE" sz="1200" dirty="0" err="1" smtClean="0"/>
              <a:t>from</a:t>
            </a:r>
            <a:r>
              <a:rPr lang="de-DE" sz="1200" dirty="0" smtClean="0"/>
              <a:t> </a:t>
            </a:r>
            <a:r>
              <a:rPr lang="de-DE" sz="1200" dirty="0" err="1" smtClean="0"/>
              <a:t>the</a:t>
            </a:r>
            <a:r>
              <a:rPr lang="de-DE" sz="1200" dirty="0" smtClean="0"/>
              <a:t> grave.</a:t>
            </a:r>
            <a:endParaRPr lang="de-DE" sz="1200" dirty="0"/>
          </a:p>
          <a:p>
            <a:endParaRPr lang="de-DE" sz="1200" dirty="0" smtClean="0"/>
          </a:p>
        </p:txBody>
      </p:sp>
    </p:spTree>
    <p:extLst>
      <p:ext uri="{BB962C8B-B14F-4D97-AF65-F5344CB8AC3E}">
        <p14:creationId xmlns:p14="http://schemas.microsoft.com/office/powerpoint/2010/main" val="33377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565" y="658641"/>
            <a:ext cx="7110365" cy="5334076"/>
          </a:xfrm>
        </p:spPr>
      </p:pic>
      <p:sp>
        <p:nvSpPr>
          <p:cNvPr id="11" name="Textfeld 10"/>
          <p:cNvSpPr txBox="1"/>
          <p:nvPr/>
        </p:nvSpPr>
        <p:spPr>
          <a:xfrm>
            <a:off x="251520" y="5591719"/>
            <a:ext cx="8640960" cy="738664"/>
          </a:xfrm>
          <a:prstGeom prst="rect">
            <a:avLst/>
          </a:prstGeom>
          <a:noFill/>
        </p:spPr>
        <p:txBody>
          <a:bodyPr wrap="square" rtlCol="0">
            <a:spAutoFit/>
          </a:bodyPr>
          <a:lstStyle/>
          <a:p>
            <a:r>
              <a:rPr lang="de-DE" sz="1200" dirty="0" err="1" smtClean="0"/>
              <a:t>There</a:t>
            </a:r>
            <a:r>
              <a:rPr lang="de-DE" sz="1200" dirty="0" smtClean="0"/>
              <a:t> </a:t>
            </a:r>
            <a:r>
              <a:rPr lang="de-DE" sz="1200" dirty="0" smtClean="0"/>
              <a:t>was also a catch </a:t>
            </a:r>
            <a:r>
              <a:rPr lang="de-DE" sz="1200" dirty="0" err="1" smtClean="0"/>
              <a:t>to</a:t>
            </a:r>
            <a:r>
              <a:rPr lang="de-DE" sz="1200" dirty="0" smtClean="0"/>
              <a:t> </a:t>
            </a:r>
            <a:r>
              <a:rPr lang="de-DE" sz="1200" dirty="0" err="1" smtClean="0"/>
              <a:t>stealing</a:t>
            </a:r>
            <a:r>
              <a:rPr lang="de-DE" sz="1200" dirty="0" smtClean="0"/>
              <a:t> </a:t>
            </a:r>
            <a:r>
              <a:rPr lang="de-DE" sz="1200" dirty="0" err="1" smtClean="0"/>
              <a:t>essence</a:t>
            </a:r>
            <a:r>
              <a:rPr lang="de-DE" sz="1200" dirty="0" smtClean="0"/>
              <a:t> </a:t>
            </a:r>
            <a:r>
              <a:rPr lang="de-DE" sz="1200" dirty="0" err="1" smtClean="0"/>
              <a:t>that</a:t>
            </a:r>
            <a:r>
              <a:rPr lang="de-DE" sz="1200" dirty="0" smtClean="0"/>
              <a:t> </a:t>
            </a:r>
            <a:r>
              <a:rPr lang="de-DE" sz="1200" dirty="0" err="1" smtClean="0"/>
              <a:t>they</a:t>
            </a:r>
            <a:r>
              <a:rPr lang="de-DE" sz="1200" dirty="0" smtClean="0"/>
              <a:t> </a:t>
            </a:r>
            <a:r>
              <a:rPr lang="de-DE" sz="1200" dirty="0" err="1" smtClean="0"/>
              <a:t>did</a:t>
            </a:r>
            <a:r>
              <a:rPr lang="de-DE" sz="1200" dirty="0" smtClean="0"/>
              <a:t> not </a:t>
            </a:r>
            <a:r>
              <a:rPr lang="de-DE" sz="1200" dirty="0" err="1" smtClean="0"/>
              <a:t>realize</a:t>
            </a:r>
            <a:r>
              <a:rPr lang="de-DE" sz="1200" dirty="0" smtClean="0"/>
              <a:t>: </a:t>
            </a:r>
            <a:r>
              <a:rPr lang="de-DE" sz="1200" dirty="0" err="1" smtClean="0"/>
              <a:t>the</a:t>
            </a:r>
            <a:r>
              <a:rPr lang="de-DE" sz="1200" dirty="0" smtClean="0"/>
              <a:t> </a:t>
            </a:r>
            <a:r>
              <a:rPr lang="de-DE" sz="1200" dirty="0" err="1" smtClean="0"/>
              <a:t>process</a:t>
            </a:r>
            <a:r>
              <a:rPr lang="de-DE" sz="1200" dirty="0" smtClean="0"/>
              <a:t> </a:t>
            </a:r>
            <a:r>
              <a:rPr lang="de-DE" sz="1200" dirty="0" err="1" smtClean="0"/>
              <a:t>has</a:t>
            </a:r>
            <a:r>
              <a:rPr lang="de-DE" sz="1200" dirty="0" smtClean="0"/>
              <a:t> a </a:t>
            </a:r>
            <a:r>
              <a:rPr lang="de-DE" sz="1200" dirty="0" err="1" smtClean="0"/>
              <a:t>lingering</a:t>
            </a:r>
            <a:r>
              <a:rPr lang="de-DE" sz="1200" dirty="0" smtClean="0"/>
              <a:t> </a:t>
            </a:r>
            <a:r>
              <a:rPr lang="de-DE" sz="1200" dirty="0" err="1" smtClean="0"/>
              <a:t>side</a:t>
            </a:r>
            <a:r>
              <a:rPr lang="de-DE" sz="1200" dirty="0" smtClean="0"/>
              <a:t> </a:t>
            </a:r>
            <a:r>
              <a:rPr lang="de-DE" sz="1200" dirty="0" err="1" smtClean="0"/>
              <a:t>effect</a:t>
            </a:r>
            <a:r>
              <a:rPr lang="de-DE" sz="1200" dirty="0" smtClean="0"/>
              <a:t>, a </a:t>
            </a:r>
            <a:r>
              <a:rPr lang="de-DE" sz="1200" dirty="0" err="1" smtClean="0"/>
              <a:t>radiation</a:t>
            </a:r>
            <a:r>
              <a:rPr lang="de-DE" sz="1200" dirty="0" smtClean="0"/>
              <a:t> </a:t>
            </a:r>
            <a:r>
              <a:rPr lang="de-DE" sz="1200" dirty="0" err="1" smtClean="0"/>
              <a:t>that</a:t>
            </a:r>
            <a:r>
              <a:rPr lang="de-DE" sz="1200" dirty="0" smtClean="0"/>
              <a:t> </a:t>
            </a:r>
            <a:r>
              <a:rPr lang="de-DE" sz="1200" dirty="0" err="1" smtClean="0"/>
              <a:t>the</a:t>
            </a:r>
            <a:r>
              <a:rPr lang="de-DE" sz="1200" dirty="0" smtClean="0"/>
              <a:t> </a:t>
            </a:r>
            <a:r>
              <a:rPr lang="de-DE" sz="1200" dirty="0" err="1" smtClean="0"/>
              <a:t>world</a:t>
            </a:r>
            <a:r>
              <a:rPr lang="de-DE" sz="1200" dirty="0" smtClean="0"/>
              <a:t> will </a:t>
            </a:r>
            <a:r>
              <a:rPr lang="de-DE" sz="1200" dirty="0" err="1" smtClean="0"/>
              <a:t>know</a:t>
            </a:r>
            <a:r>
              <a:rPr lang="de-DE" sz="1200" dirty="0" smtClean="0"/>
              <a:t> </a:t>
            </a:r>
            <a:r>
              <a:rPr lang="de-DE" sz="1200" dirty="0" err="1" smtClean="0"/>
              <a:t>as</a:t>
            </a:r>
            <a:r>
              <a:rPr lang="de-DE" sz="1200" dirty="0" smtClean="0"/>
              <a:t> </a:t>
            </a:r>
            <a:r>
              <a:rPr lang="de-DE" sz="1200" dirty="0" err="1" smtClean="0"/>
              <a:t>the</a:t>
            </a:r>
            <a:r>
              <a:rPr lang="de-DE" sz="1200" dirty="0" smtClean="0"/>
              <a:t> </a:t>
            </a:r>
            <a:r>
              <a:rPr lang="de-DE" sz="1200" dirty="0" smtClean="0"/>
              <a:t>Black </a:t>
            </a:r>
            <a:r>
              <a:rPr lang="de-DE" sz="1200" dirty="0" err="1" smtClean="0"/>
              <a:t>Plague</a:t>
            </a:r>
            <a:r>
              <a:rPr lang="de-DE" sz="1200" dirty="0" smtClean="0"/>
              <a:t>.</a:t>
            </a:r>
          </a:p>
          <a:p>
            <a:endParaRPr lang="de-DE" dirty="0"/>
          </a:p>
        </p:txBody>
      </p:sp>
    </p:spTree>
    <p:extLst>
      <p:ext uri="{BB962C8B-B14F-4D97-AF65-F5344CB8AC3E}">
        <p14:creationId xmlns:p14="http://schemas.microsoft.com/office/powerpoint/2010/main" val="3975781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565" y="658641"/>
            <a:ext cx="7110365" cy="5334076"/>
          </a:xfrm>
        </p:spPr>
      </p:pic>
      <p:sp>
        <p:nvSpPr>
          <p:cNvPr id="11" name="Textfeld 10"/>
          <p:cNvSpPr txBox="1"/>
          <p:nvPr/>
        </p:nvSpPr>
        <p:spPr>
          <a:xfrm>
            <a:off x="251520" y="5591719"/>
            <a:ext cx="8640960" cy="1015663"/>
          </a:xfrm>
          <a:prstGeom prst="rect">
            <a:avLst/>
          </a:prstGeom>
          <a:noFill/>
        </p:spPr>
        <p:txBody>
          <a:bodyPr wrap="square" rtlCol="0">
            <a:spAutoFit/>
          </a:bodyPr>
          <a:lstStyle/>
          <a:p>
            <a:r>
              <a:rPr lang="de-DE" sz="1200" dirty="0" smtClean="0"/>
              <a:t>The </a:t>
            </a:r>
            <a:r>
              <a:rPr lang="de-DE" sz="1200" dirty="0" err="1" smtClean="0"/>
              <a:t>use</a:t>
            </a:r>
            <a:r>
              <a:rPr lang="de-DE" sz="1200" dirty="0" smtClean="0"/>
              <a:t> </a:t>
            </a:r>
            <a:r>
              <a:rPr lang="de-DE" sz="1200" dirty="0" err="1" smtClean="0"/>
              <a:t>of</a:t>
            </a:r>
            <a:r>
              <a:rPr lang="de-DE" sz="1200" dirty="0" smtClean="0"/>
              <a:t> </a:t>
            </a:r>
            <a:r>
              <a:rPr lang="de-DE" sz="1200" dirty="0" err="1" smtClean="0"/>
              <a:t>essence</a:t>
            </a:r>
            <a:r>
              <a:rPr lang="de-DE" sz="1200" dirty="0" smtClean="0"/>
              <a:t> </a:t>
            </a:r>
            <a:r>
              <a:rPr lang="de-DE" sz="1200" dirty="0" err="1" smtClean="0"/>
              <a:t>divided</a:t>
            </a:r>
            <a:r>
              <a:rPr lang="de-DE" sz="1200" dirty="0" smtClean="0"/>
              <a:t> </a:t>
            </a:r>
            <a:r>
              <a:rPr lang="de-DE" sz="1200" dirty="0" err="1" smtClean="0"/>
              <a:t>the</a:t>
            </a:r>
            <a:r>
              <a:rPr lang="de-DE" sz="1200" dirty="0" smtClean="0"/>
              <a:t> </a:t>
            </a:r>
            <a:r>
              <a:rPr lang="de-DE" sz="1200" dirty="0" err="1" smtClean="0"/>
              <a:t>Angorians</a:t>
            </a:r>
            <a:r>
              <a:rPr lang="de-DE" sz="1200" dirty="0" smtClean="0"/>
              <a:t>:</a:t>
            </a:r>
          </a:p>
          <a:p>
            <a:r>
              <a:rPr lang="de-DE" sz="1200" dirty="0" smtClean="0"/>
              <a:t>	The MACHINISTS </a:t>
            </a:r>
            <a:r>
              <a:rPr lang="de-DE" sz="1200" dirty="0" err="1" smtClean="0"/>
              <a:t>did</a:t>
            </a:r>
            <a:r>
              <a:rPr lang="de-DE" sz="1200" dirty="0" smtClean="0"/>
              <a:t> not </a:t>
            </a:r>
            <a:r>
              <a:rPr lang="de-DE" sz="1200" dirty="0" err="1" smtClean="0"/>
              <a:t>want</a:t>
            </a:r>
            <a:r>
              <a:rPr lang="de-DE" sz="1200" dirty="0" smtClean="0"/>
              <a:t> </a:t>
            </a:r>
            <a:r>
              <a:rPr lang="de-DE" sz="1200" dirty="0" err="1" smtClean="0"/>
              <a:t>to</a:t>
            </a:r>
            <a:r>
              <a:rPr lang="de-DE" sz="1200" dirty="0" smtClean="0"/>
              <a:t> kill </a:t>
            </a:r>
            <a:r>
              <a:rPr lang="de-DE" sz="1200" dirty="0" err="1" smtClean="0"/>
              <a:t>each</a:t>
            </a:r>
            <a:r>
              <a:rPr lang="de-DE" sz="1200" dirty="0" smtClean="0"/>
              <a:t> </a:t>
            </a:r>
            <a:r>
              <a:rPr lang="de-DE" sz="1200" dirty="0" err="1" smtClean="0"/>
              <a:t>other</a:t>
            </a:r>
            <a:r>
              <a:rPr lang="de-DE" sz="1200" dirty="0" smtClean="0"/>
              <a:t> </a:t>
            </a:r>
            <a:r>
              <a:rPr lang="de-DE" sz="1200" dirty="0" err="1" smtClean="0"/>
              <a:t>for</a:t>
            </a:r>
            <a:r>
              <a:rPr lang="de-DE" sz="1200" dirty="0" smtClean="0"/>
              <a:t> </a:t>
            </a:r>
            <a:r>
              <a:rPr lang="de-DE" sz="1200" dirty="0" err="1" smtClean="0"/>
              <a:t>life</a:t>
            </a:r>
            <a:r>
              <a:rPr lang="de-DE" sz="1200" dirty="0" smtClean="0"/>
              <a:t>. </a:t>
            </a:r>
            <a:r>
              <a:rPr lang="de-DE" sz="1200" dirty="0" err="1" smtClean="0"/>
              <a:t>They</a:t>
            </a:r>
            <a:r>
              <a:rPr lang="de-DE" sz="1200" dirty="0" smtClean="0"/>
              <a:t> just </a:t>
            </a:r>
            <a:r>
              <a:rPr lang="de-DE" sz="1200" dirty="0" err="1" smtClean="0"/>
              <a:t>wanted</a:t>
            </a:r>
            <a:r>
              <a:rPr lang="de-DE" sz="1200" dirty="0" smtClean="0"/>
              <a:t> </a:t>
            </a:r>
            <a:r>
              <a:rPr lang="de-DE" sz="1200" dirty="0" err="1" smtClean="0"/>
              <a:t>to</a:t>
            </a:r>
            <a:r>
              <a:rPr lang="de-DE" sz="1200" dirty="0" smtClean="0"/>
              <a:t> </a:t>
            </a:r>
            <a:r>
              <a:rPr lang="de-DE" sz="1200" dirty="0" err="1" smtClean="0"/>
              <a:t>build</a:t>
            </a:r>
            <a:r>
              <a:rPr lang="de-DE" sz="1200" dirty="0" smtClean="0"/>
              <a:t> </a:t>
            </a:r>
            <a:r>
              <a:rPr lang="de-DE" sz="1200" dirty="0" err="1" smtClean="0"/>
              <a:t>machines</a:t>
            </a:r>
            <a:r>
              <a:rPr lang="de-DE" sz="1200" dirty="0" smtClean="0"/>
              <a:t>.</a:t>
            </a:r>
          </a:p>
          <a:p>
            <a:r>
              <a:rPr lang="de-DE" sz="1200" dirty="0" smtClean="0"/>
              <a:t>	The IMMORTALS </a:t>
            </a:r>
            <a:r>
              <a:rPr lang="de-DE" sz="1200" dirty="0" err="1" smtClean="0"/>
              <a:t>only</a:t>
            </a:r>
            <a:r>
              <a:rPr lang="de-DE" sz="1200" dirty="0" smtClean="0"/>
              <a:t> </a:t>
            </a:r>
            <a:r>
              <a:rPr lang="de-DE" sz="1200" dirty="0" err="1" smtClean="0"/>
              <a:t>wanted</a:t>
            </a:r>
            <a:r>
              <a:rPr lang="de-DE" sz="1200" dirty="0" smtClean="0"/>
              <a:t> </a:t>
            </a:r>
            <a:r>
              <a:rPr lang="de-DE" sz="1200" dirty="0" err="1" smtClean="0"/>
              <a:t>life</a:t>
            </a:r>
            <a:r>
              <a:rPr lang="de-DE" sz="1200" dirty="0" smtClean="0"/>
              <a:t>, lots </a:t>
            </a:r>
            <a:r>
              <a:rPr lang="de-DE" sz="1200" dirty="0" err="1" smtClean="0"/>
              <a:t>of</a:t>
            </a:r>
            <a:r>
              <a:rPr lang="de-DE" sz="1200" dirty="0" smtClean="0"/>
              <a:t> </a:t>
            </a:r>
            <a:r>
              <a:rPr lang="de-DE" sz="1200" dirty="0" err="1" smtClean="0"/>
              <a:t>life</a:t>
            </a:r>
            <a:r>
              <a:rPr lang="de-DE" sz="1200" dirty="0" smtClean="0"/>
              <a:t>. </a:t>
            </a:r>
            <a:r>
              <a:rPr lang="de-DE" sz="1200" dirty="0" err="1" smtClean="0"/>
              <a:t>They</a:t>
            </a:r>
            <a:r>
              <a:rPr lang="de-DE" sz="1200" dirty="0" smtClean="0"/>
              <a:t> </a:t>
            </a:r>
            <a:r>
              <a:rPr lang="de-DE" sz="1200" dirty="0" err="1" smtClean="0"/>
              <a:t>thought</a:t>
            </a:r>
            <a:r>
              <a:rPr lang="de-DE" sz="1200" dirty="0" smtClean="0"/>
              <a:t> </a:t>
            </a:r>
            <a:r>
              <a:rPr lang="de-DE" sz="1200" dirty="0" err="1" smtClean="0"/>
              <a:t>the</a:t>
            </a:r>
            <a:r>
              <a:rPr lang="de-DE" sz="1200" dirty="0" smtClean="0"/>
              <a:t> </a:t>
            </a:r>
            <a:r>
              <a:rPr lang="de-DE" sz="1200" dirty="0" err="1" smtClean="0"/>
              <a:t>sacrifice</a:t>
            </a:r>
            <a:r>
              <a:rPr lang="de-DE" sz="1200" dirty="0" smtClean="0"/>
              <a:t> </a:t>
            </a:r>
            <a:r>
              <a:rPr lang="de-DE" sz="1200" dirty="0" err="1" smtClean="0"/>
              <a:t>of</a:t>
            </a:r>
            <a:r>
              <a:rPr lang="de-DE" sz="1200" dirty="0" smtClean="0"/>
              <a:t> </a:t>
            </a:r>
            <a:r>
              <a:rPr lang="de-DE" sz="1200" dirty="0" err="1" smtClean="0"/>
              <a:t>many</a:t>
            </a:r>
            <a:r>
              <a:rPr lang="de-DE" sz="1200" dirty="0" smtClean="0"/>
              <a:t> </a:t>
            </a:r>
            <a:r>
              <a:rPr lang="de-DE" sz="1200" dirty="0" err="1" smtClean="0"/>
              <a:t>should</a:t>
            </a:r>
            <a:r>
              <a:rPr lang="de-DE" sz="1200" dirty="0" smtClean="0"/>
              <a:t> </a:t>
            </a:r>
            <a:r>
              <a:rPr lang="de-DE" sz="1200" dirty="0" err="1" smtClean="0"/>
              <a:t>elevate</a:t>
            </a:r>
            <a:r>
              <a:rPr lang="de-DE" sz="1200" dirty="0" smtClean="0"/>
              <a:t> </a:t>
            </a:r>
            <a:r>
              <a:rPr lang="de-DE" sz="1200" dirty="0" err="1" smtClean="0"/>
              <a:t>the</a:t>
            </a:r>
            <a:r>
              <a:rPr lang="de-DE" sz="1200" dirty="0" smtClean="0"/>
              <a:t> </a:t>
            </a:r>
            <a:r>
              <a:rPr lang="de-DE" sz="1200" dirty="0" err="1" smtClean="0"/>
              <a:t>worthy</a:t>
            </a:r>
            <a:r>
              <a:rPr lang="de-DE" sz="1200" dirty="0" smtClean="0"/>
              <a:t> </a:t>
            </a:r>
            <a:r>
              <a:rPr lang="de-DE" sz="1200" dirty="0" err="1" smtClean="0"/>
              <a:t>few</a:t>
            </a:r>
            <a:r>
              <a:rPr lang="de-DE" sz="1200" dirty="0" smtClean="0"/>
              <a:t>.</a:t>
            </a:r>
          </a:p>
          <a:p>
            <a:endParaRPr lang="de-DE" sz="1200" dirty="0"/>
          </a:p>
          <a:p>
            <a:r>
              <a:rPr lang="de-DE" sz="1200" dirty="0" err="1" smtClean="0"/>
              <a:t>Civil</a:t>
            </a:r>
            <a:r>
              <a:rPr lang="de-DE" sz="1200" dirty="0" smtClean="0"/>
              <a:t> war </a:t>
            </a:r>
            <a:r>
              <a:rPr lang="de-DE" sz="1200" dirty="0" err="1" smtClean="0"/>
              <a:t>broke</a:t>
            </a:r>
            <a:r>
              <a:rPr lang="de-DE" sz="1200" dirty="0" smtClean="0"/>
              <a:t> out…</a:t>
            </a:r>
            <a:endParaRPr lang="de-DE" sz="1200" dirty="0"/>
          </a:p>
        </p:txBody>
      </p:sp>
    </p:spTree>
    <p:extLst>
      <p:ext uri="{BB962C8B-B14F-4D97-AF65-F5344CB8AC3E}">
        <p14:creationId xmlns:p14="http://schemas.microsoft.com/office/powerpoint/2010/main" val="3594341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565" y="658641"/>
            <a:ext cx="7110365" cy="5334075"/>
          </a:xfrm>
        </p:spPr>
      </p:pic>
      <p:sp>
        <p:nvSpPr>
          <p:cNvPr id="11" name="Textfeld 10"/>
          <p:cNvSpPr txBox="1"/>
          <p:nvPr/>
        </p:nvSpPr>
        <p:spPr>
          <a:xfrm>
            <a:off x="251520" y="5591719"/>
            <a:ext cx="8640960" cy="1107996"/>
          </a:xfrm>
          <a:prstGeom prst="rect">
            <a:avLst/>
          </a:prstGeom>
          <a:noFill/>
        </p:spPr>
        <p:txBody>
          <a:bodyPr wrap="square" rtlCol="0">
            <a:spAutoFit/>
          </a:bodyPr>
          <a:lstStyle/>
          <a:p>
            <a:r>
              <a:rPr lang="de-DE" sz="1200" dirty="0" smtClean="0"/>
              <a:t>As </a:t>
            </a:r>
            <a:r>
              <a:rPr lang="de-DE" sz="1200" dirty="0" err="1" smtClean="0"/>
              <a:t>the</a:t>
            </a:r>
            <a:r>
              <a:rPr lang="de-DE" sz="1200" dirty="0" smtClean="0"/>
              <a:t> </a:t>
            </a:r>
            <a:r>
              <a:rPr lang="de-DE" sz="1200" dirty="0" err="1" smtClean="0"/>
              <a:t>fight</a:t>
            </a:r>
            <a:r>
              <a:rPr lang="de-DE" sz="1200" dirty="0" smtClean="0"/>
              <a:t> </a:t>
            </a:r>
            <a:r>
              <a:rPr lang="de-DE" sz="1200" dirty="0" err="1" smtClean="0"/>
              <a:t>raged</a:t>
            </a:r>
            <a:r>
              <a:rPr lang="de-DE" sz="1200" dirty="0" smtClean="0"/>
              <a:t> on </a:t>
            </a:r>
            <a:r>
              <a:rPr lang="de-DE" sz="1200" dirty="0" err="1" smtClean="0"/>
              <a:t>the</a:t>
            </a:r>
            <a:r>
              <a:rPr lang="de-DE" sz="1200" dirty="0" smtClean="0"/>
              <a:t> </a:t>
            </a:r>
            <a:r>
              <a:rPr lang="de-DE" sz="1200" dirty="0" err="1" smtClean="0"/>
              <a:t>Machinists</a:t>
            </a:r>
            <a:r>
              <a:rPr lang="de-DE" sz="1200" dirty="0" smtClean="0"/>
              <a:t> </a:t>
            </a:r>
            <a:r>
              <a:rPr lang="de-DE" sz="1200" dirty="0" err="1" smtClean="0"/>
              <a:t>thought</a:t>
            </a:r>
            <a:r>
              <a:rPr lang="de-DE" sz="1200" dirty="0" smtClean="0"/>
              <a:t> </a:t>
            </a:r>
            <a:r>
              <a:rPr lang="de-DE" sz="1200" dirty="0" err="1" smtClean="0"/>
              <a:t>they</a:t>
            </a:r>
            <a:r>
              <a:rPr lang="de-DE" sz="1200" dirty="0" smtClean="0"/>
              <a:t> </a:t>
            </a:r>
            <a:r>
              <a:rPr lang="de-DE" sz="1200" dirty="0" err="1" smtClean="0"/>
              <a:t>cannot</a:t>
            </a:r>
            <a:r>
              <a:rPr lang="de-DE" sz="1200" dirty="0" smtClean="0"/>
              <a:t> </a:t>
            </a:r>
            <a:r>
              <a:rPr lang="de-DE" sz="1200" dirty="0" err="1" smtClean="0"/>
              <a:t>survive</a:t>
            </a:r>
            <a:r>
              <a:rPr lang="de-DE" sz="1200" dirty="0" smtClean="0"/>
              <a:t> </a:t>
            </a:r>
            <a:r>
              <a:rPr lang="de-DE" sz="1200" dirty="0" err="1" smtClean="0"/>
              <a:t>against</a:t>
            </a:r>
            <a:r>
              <a:rPr lang="de-DE" sz="1200" dirty="0" smtClean="0"/>
              <a:t> </a:t>
            </a:r>
            <a:r>
              <a:rPr lang="de-DE" sz="1200" dirty="0" err="1" smtClean="0"/>
              <a:t>the</a:t>
            </a:r>
            <a:r>
              <a:rPr lang="de-DE" sz="1200" dirty="0" smtClean="0"/>
              <a:t> </a:t>
            </a:r>
            <a:r>
              <a:rPr lang="de-DE" sz="1200" dirty="0" err="1" smtClean="0"/>
              <a:t>life</a:t>
            </a:r>
            <a:r>
              <a:rPr lang="de-DE" sz="1200" dirty="0" smtClean="0"/>
              <a:t> </a:t>
            </a:r>
            <a:r>
              <a:rPr lang="de-DE" sz="1200" dirty="0" err="1" smtClean="0"/>
              <a:t>stealing</a:t>
            </a:r>
            <a:r>
              <a:rPr lang="de-DE" sz="1200" dirty="0" smtClean="0"/>
              <a:t> </a:t>
            </a:r>
            <a:r>
              <a:rPr lang="de-DE" sz="1200" dirty="0" err="1" smtClean="0"/>
              <a:t>Immortals</a:t>
            </a:r>
            <a:r>
              <a:rPr lang="de-DE" sz="1200" dirty="0" smtClean="0"/>
              <a:t>, so </a:t>
            </a:r>
            <a:r>
              <a:rPr lang="de-DE" sz="1200" dirty="0" err="1" smtClean="0"/>
              <a:t>they</a:t>
            </a:r>
            <a:r>
              <a:rPr lang="de-DE" sz="1200" dirty="0" smtClean="0"/>
              <a:t> </a:t>
            </a:r>
            <a:r>
              <a:rPr lang="de-DE" sz="1200" dirty="0" err="1" smtClean="0"/>
              <a:t>devised</a:t>
            </a:r>
            <a:r>
              <a:rPr lang="de-DE" sz="1200" dirty="0" smtClean="0"/>
              <a:t> a final plan. </a:t>
            </a:r>
            <a:r>
              <a:rPr lang="de-DE" sz="1200" dirty="0" err="1" smtClean="0"/>
              <a:t>They</a:t>
            </a:r>
            <a:r>
              <a:rPr lang="de-DE" sz="1200" dirty="0" smtClean="0"/>
              <a:t> </a:t>
            </a:r>
            <a:r>
              <a:rPr lang="de-DE" sz="1200" dirty="0" err="1" smtClean="0"/>
              <a:t>built</a:t>
            </a:r>
            <a:r>
              <a:rPr lang="de-DE" sz="1200" dirty="0" smtClean="0"/>
              <a:t> </a:t>
            </a:r>
            <a:r>
              <a:rPr lang="de-DE" sz="1200" dirty="0" err="1" smtClean="0"/>
              <a:t>machines</a:t>
            </a:r>
            <a:r>
              <a:rPr lang="de-DE" sz="1200" dirty="0" smtClean="0"/>
              <a:t>, </a:t>
            </a:r>
            <a:r>
              <a:rPr lang="de-DE" sz="1200" dirty="0" err="1" smtClean="0"/>
              <a:t>Mechanical</a:t>
            </a:r>
            <a:r>
              <a:rPr lang="de-DE" sz="1200" dirty="0" smtClean="0"/>
              <a:t> Golems </a:t>
            </a:r>
            <a:r>
              <a:rPr lang="de-DE" sz="1200" dirty="0" err="1" smtClean="0"/>
              <a:t>that</a:t>
            </a:r>
            <a:r>
              <a:rPr lang="de-DE" sz="1200" dirty="0" smtClean="0"/>
              <a:t> also </a:t>
            </a:r>
            <a:r>
              <a:rPr lang="de-DE" sz="1200" dirty="0" err="1" smtClean="0"/>
              <a:t>steal</a:t>
            </a:r>
            <a:r>
              <a:rPr lang="de-DE" sz="1200" dirty="0" smtClean="0"/>
              <a:t> </a:t>
            </a:r>
            <a:r>
              <a:rPr lang="de-DE" sz="1200" dirty="0" err="1" smtClean="0"/>
              <a:t>life</a:t>
            </a:r>
            <a:r>
              <a:rPr lang="de-DE" sz="1200" dirty="0" smtClean="0"/>
              <a:t>, but </a:t>
            </a:r>
            <a:r>
              <a:rPr lang="de-DE" sz="1200" dirty="0" err="1" smtClean="0"/>
              <a:t>only</a:t>
            </a:r>
            <a:r>
              <a:rPr lang="de-DE" sz="1200" dirty="0" smtClean="0"/>
              <a:t> </a:t>
            </a:r>
            <a:r>
              <a:rPr lang="de-DE" sz="1200" dirty="0" err="1" smtClean="0"/>
              <a:t>from</a:t>
            </a:r>
            <a:r>
              <a:rPr lang="de-DE" sz="1200" dirty="0" smtClean="0"/>
              <a:t> </a:t>
            </a:r>
            <a:r>
              <a:rPr lang="de-DE" sz="1200" dirty="0" err="1" smtClean="0"/>
              <a:t>Immortals</a:t>
            </a:r>
            <a:r>
              <a:rPr lang="de-DE" sz="1200" dirty="0" smtClean="0"/>
              <a:t>. </a:t>
            </a:r>
            <a:r>
              <a:rPr lang="de-DE" sz="1200" dirty="0" err="1" smtClean="0"/>
              <a:t>They</a:t>
            </a:r>
            <a:r>
              <a:rPr lang="de-DE" sz="1200" dirty="0" smtClean="0"/>
              <a:t> </a:t>
            </a:r>
            <a:r>
              <a:rPr lang="de-DE" sz="1200" dirty="0" err="1" smtClean="0"/>
              <a:t>unleashed</a:t>
            </a:r>
            <a:r>
              <a:rPr lang="de-DE" sz="1200" dirty="0" smtClean="0"/>
              <a:t> an </a:t>
            </a:r>
            <a:r>
              <a:rPr lang="de-DE" sz="1200" dirty="0" err="1" smtClean="0"/>
              <a:t>army</a:t>
            </a:r>
            <a:r>
              <a:rPr lang="de-DE" sz="1200" dirty="0" smtClean="0"/>
              <a:t> </a:t>
            </a:r>
            <a:r>
              <a:rPr lang="de-DE" sz="1200" dirty="0" err="1" smtClean="0"/>
              <a:t>of</a:t>
            </a:r>
            <a:r>
              <a:rPr lang="de-DE" sz="1200" dirty="0" smtClean="0"/>
              <a:t> Golems </a:t>
            </a:r>
            <a:r>
              <a:rPr lang="de-DE" sz="1200" dirty="0" err="1" smtClean="0"/>
              <a:t>and</a:t>
            </a:r>
            <a:r>
              <a:rPr lang="de-DE" sz="1200" dirty="0" smtClean="0"/>
              <a:t> </a:t>
            </a:r>
            <a:r>
              <a:rPr lang="de-DE" sz="1200" dirty="0" err="1" smtClean="0"/>
              <a:t>they</a:t>
            </a:r>
            <a:r>
              <a:rPr lang="de-DE" sz="1200" dirty="0" smtClean="0"/>
              <a:t> </a:t>
            </a:r>
            <a:r>
              <a:rPr lang="de-DE" sz="1200" dirty="0" err="1" smtClean="0"/>
              <a:t>fled</a:t>
            </a:r>
            <a:r>
              <a:rPr lang="de-DE" sz="1200" dirty="0" smtClean="0"/>
              <a:t> </a:t>
            </a:r>
            <a:r>
              <a:rPr lang="de-DE" sz="1200" dirty="0" err="1" smtClean="0"/>
              <a:t>from</a:t>
            </a:r>
            <a:r>
              <a:rPr lang="de-DE" sz="1200" dirty="0" smtClean="0"/>
              <a:t> </a:t>
            </a:r>
            <a:r>
              <a:rPr lang="de-DE" sz="1200" dirty="0" err="1" smtClean="0"/>
              <a:t>this</a:t>
            </a:r>
            <a:r>
              <a:rPr lang="de-DE" sz="1200" dirty="0" smtClean="0"/>
              <a:t> </a:t>
            </a:r>
            <a:r>
              <a:rPr lang="de-DE" sz="1200" dirty="0" err="1" smtClean="0"/>
              <a:t>apocalypse</a:t>
            </a:r>
            <a:r>
              <a:rPr lang="de-DE" sz="1200" dirty="0" smtClean="0"/>
              <a:t> </a:t>
            </a:r>
            <a:r>
              <a:rPr lang="de-DE" sz="1200" dirty="0" err="1" smtClean="0"/>
              <a:t>into</a:t>
            </a:r>
            <a:r>
              <a:rPr lang="de-DE" sz="1200" dirty="0" smtClean="0"/>
              <a:t> </a:t>
            </a:r>
            <a:r>
              <a:rPr lang="de-DE" sz="1200" dirty="0" err="1" smtClean="0"/>
              <a:t>the</a:t>
            </a:r>
            <a:r>
              <a:rPr lang="de-DE" sz="1200" dirty="0" smtClean="0"/>
              <a:t> Underground World, </a:t>
            </a:r>
            <a:r>
              <a:rPr lang="de-DE" sz="1200" dirty="0" err="1" smtClean="0"/>
              <a:t>never</a:t>
            </a:r>
            <a:r>
              <a:rPr lang="de-DE" sz="1200" dirty="0" smtClean="0"/>
              <a:t> </a:t>
            </a:r>
            <a:r>
              <a:rPr lang="de-DE" sz="1200" dirty="0" err="1" smtClean="0"/>
              <a:t>to</a:t>
            </a:r>
            <a:r>
              <a:rPr lang="de-DE" sz="1200" dirty="0" smtClean="0"/>
              <a:t> </a:t>
            </a:r>
            <a:r>
              <a:rPr lang="de-DE" sz="1200" dirty="0" err="1" smtClean="0"/>
              <a:t>be</a:t>
            </a:r>
            <a:r>
              <a:rPr lang="de-DE" sz="1200" dirty="0" smtClean="0"/>
              <a:t> </a:t>
            </a:r>
            <a:r>
              <a:rPr lang="de-DE" sz="1200" dirty="0" err="1" smtClean="0"/>
              <a:t>seen</a:t>
            </a:r>
            <a:r>
              <a:rPr lang="de-DE" sz="1200" dirty="0" smtClean="0"/>
              <a:t> </a:t>
            </a:r>
            <a:r>
              <a:rPr lang="de-DE" sz="1200" dirty="0" err="1" smtClean="0"/>
              <a:t>or</a:t>
            </a:r>
            <a:r>
              <a:rPr lang="de-DE" sz="1200" dirty="0" smtClean="0"/>
              <a:t> </a:t>
            </a:r>
            <a:r>
              <a:rPr lang="de-DE" sz="1200" dirty="0" err="1" smtClean="0"/>
              <a:t>heard</a:t>
            </a:r>
            <a:r>
              <a:rPr lang="de-DE" sz="1200" dirty="0" smtClean="0"/>
              <a:t> </a:t>
            </a:r>
            <a:r>
              <a:rPr lang="de-DE" sz="1200" dirty="0" err="1" smtClean="0"/>
              <a:t>of</a:t>
            </a:r>
            <a:r>
              <a:rPr lang="de-DE" sz="1200" dirty="0" smtClean="0"/>
              <a:t> </a:t>
            </a:r>
            <a:r>
              <a:rPr lang="de-DE" sz="1200" dirty="0" err="1" smtClean="0"/>
              <a:t>again</a:t>
            </a:r>
            <a:r>
              <a:rPr lang="de-DE" sz="1200" dirty="0" smtClean="0"/>
              <a:t>.</a:t>
            </a:r>
            <a:endParaRPr lang="de-DE" sz="1200" dirty="0"/>
          </a:p>
          <a:p>
            <a:endParaRPr lang="de-DE" sz="1200" dirty="0" smtClean="0"/>
          </a:p>
          <a:p>
            <a:endParaRPr lang="de-DE" dirty="0"/>
          </a:p>
        </p:txBody>
      </p:sp>
    </p:spTree>
    <p:extLst>
      <p:ext uri="{BB962C8B-B14F-4D97-AF65-F5344CB8AC3E}">
        <p14:creationId xmlns:p14="http://schemas.microsoft.com/office/powerpoint/2010/main" val="83901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565" y="658641"/>
            <a:ext cx="7110365" cy="5334075"/>
          </a:xfrm>
        </p:spPr>
      </p:pic>
      <p:sp>
        <p:nvSpPr>
          <p:cNvPr id="11" name="Textfeld 10"/>
          <p:cNvSpPr txBox="1"/>
          <p:nvPr/>
        </p:nvSpPr>
        <p:spPr>
          <a:xfrm>
            <a:off x="251520" y="5591719"/>
            <a:ext cx="8640960" cy="1477328"/>
          </a:xfrm>
          <a:prstGeom prst="rect">
            <a:avLst/>
          </a:prstGeom>
          <a:noFill/>
        </p:spPr>
        <p:txBody>
          <a:bodyPr wrap="square" rtlCol="0">
            <a:spAutoFit/>
          </a:bodyPr>
          <a:lstStyle/>
          <a:p>
            <a:r>
              <a:rPr lang="de-DE" sz="1200" dirty="0" smtClean="0"/>
              <a:t>The </a:t>
            </a:r>
            <a:r>
              <a:rPr lang="de-DE" sz="1200" dirty="0" err="1" smtClean="0"/>
              <a:t>battle</a:t>
            </a:r>
            <a:r>
              <a:rPr lang="de-DE" sz="1200" dirty="0" smtClean="0"/>
              <a:t> on </a:t>
            </a:r>
            <a:r>
              <a:rPr lang="de-DE" sz="1200" dirty="0" err="1" smtClean="0"/>
              <a:t>the</a:t>
            </a:r>
            <a:r>
              <a:rPr lang="de-DE" sz="1200" dirty="0" smtClean="0"/>
              <a:t> </a:t>
            </a:r>
            <a:r>
              <a:rPr lang="de-DE" sz="1200" dirty="0" err="1" smtClean="0"/>
              <a:t>surface</a:t>
            </a:r>
            <a:r>
              <a:rPr lang="de-DE" sz="1200" dirty="0" smtClean="0"/>
              <a:t> </a:t>
            </a:r>
            <a:r>
              <a:rPr lang="de-DE" sz="1200" dirty="0" err="1" smtClean="0"/>
              <a:t>destroyed</a:t>
            </a:r>
            <a:r>
              <a:rPr lang="de-DE" sz="1200" dirty="0" smtClean="0"/>
              <a:t> </a:t>
            </a:r>
            <a:r>
              <a:rPr lang="de-DE" sz="1200" dirty="0" err="1" smtClean="0"/>
              <a:t>everything</a:t>
            </a:r>
            <a:r>
              <a:rPr lang="de-DE" sz="1200" dirty="0" smtClean="0"/>
              <a:t> </a:t>
            </a:r>
            <a:r>
              <a:rPr lang="de-DE" sz="1200" dirty="0" err="1" smtClean="0"/>
              <a:t>the</a:t>
            </a:r>
            <a:r>
              <a:rPr lang="de-DE" sz="1200" dirty="0" smtClean="0"/>
              <a:t> </a:t>
            </a:r>
            <a:r>
              <a:rPr lang="de-DE" sz="1200" dirty="0" err="1" smtClean="0"/>
              <a:t>Angorians</a:t>
            </a:r>
            <a:r>
              <a:rPr lang="de-DE" sz="1200" dirty="0" smtClean="0"/>
              <a:t> </a:t>
            </a:r>
            <a:r>
              <a:rPr lang="de-DE" sz="1200" dirty="0" err="1" smtClean="0"/>
              <a:t>built</a:t>
            </a:r>
            <a:r>
              <a:rPr lang="de-DE" sz="1200" dirty="0" smtClean="0"/>
              <a:t> </a:t>
            </a:r>
            <a:r>
              <a:rPr lang="de-DE" sz="1200" dirty="0" err="1" smtClean="0"/>
              <a:t>during</a:t>
            </a:r>
            <a:r>
              <a:rPr lang="de-DE" sz="1200" dirty="0" smtClean="0"/>
              <a:t> </a:t>
            </a:r>
            <a:r>
              <a:rPr lang="de-DE" sz="1200" dirty="0" err="1" smtClean="0"/>
              <a:t>the</a:t>
            </a:r>
            <a:r>
              <a:rPr lang="de-DE" sz="1200" dirty="0" smtClean="0"/>
              <a:t> </a:t>
            </a:r>
            <a:r>
              <a:rPr lang="de-DE" sz="1200" dirty="0" err="1" smtClean="0"/>
              <a:t>centuries</a:t>
            </a:r>
            <a:r>
              <a:rPr lang="de-DE" sz="1200" dirty="0" smtClean="0"/>
              <a:t>, </a:t>
            </a:r>
            <a:r>
              <a:rPr lang="de-DE" sz="1200" dirty="0" err="1" smtClean="0"/>
              <a:t>leaving</a:t>
            </a:r>
            <a:r>
              <a:rPr lang="de-DE" sz="1200" dirty="0" smtClean="0"/>
              <a:t> </a:t>
            </a:r>
            <a:r>
              <a:rPr lang="de-DE" sz="1200" dirty="0" err="1" smtClean="0"/>
              <a:t>only</a:t>
            </a:r>
            <a:r>
              <a:rPr lang="de-DE" sz="1200" dirty="0" smtClean="0"/>
              <a:t> </a:t>
            </a:r>
            <a:r>
              <a:rPr lang="de-DE" sz="1200" dirty="0" err="1" smtClean="0"/>
              <a:t>ruins</a:t>
            </a:r>
            <a:r>
              <a:rPr lang="de-DE" sz="1200" dirty="0" smtClean="0"/>
              <a:t>. Machines </a:t>
            </a:r>
            <a:r>
              <a:rPr lang="de-DE" sz="1200" dirty="0" err="1" smtClean="0"/>
              <a:t>and</a:t>
            </a:r>
            <a:r>
              <a:rPr lang="de-DE" sz="1200" dirty="0" smtClean="0"/>
              <a:t> </a:t>
            </a:r>
            <a:r>
              <a:rPr lang="de-DE" sz="1200" dirty="0" err="1" smtClean="0"/>
              <a:t>Immortal</a:t>
            </a:r>
            <a:r>
              <a:rPr lang="de-DE" sz="1200" dirty="0" smtClean="0"/>
              <a:t> </a:t>
            </a:r>
            <a:r>
              <a:rPr lang="de-DE" sz="1200" dirty="0" err="1" smtClean="0"/>
              <a:t>were</a:t>
            </a:r>
            <a:r>
              <a:rPr lang="de-DE" sz="1200" dirty="0" smtClean="0"/>
              <a:t> </a:t>
            </a:r>
            <a:r>
              <a:rPr lang="de-DE" sz="1200" dirty="0" err="1" smtClean="0"/>
              <a:t>dying</a:t>
            </a:r>
            <a:r>
              <a:rPr lang="de-DE" sz="1200" dirty="0" smtClean="0"/>
              <a:t> in </a:t>
            </a:r>
            <a:r>
              <a:rPr lang="de-DE" sz="1200" dirty="0" err="1" smtClean="0"/>
              <a:t>equal</a:t>
            </a:r>
            <a:r>
              <a:rPr lang="de-DE" sz="1200" dirty="0" smtClean="0"/>
              <a:t> </a:t>
            </a:r>
            <a:r>
              <a:rPr lang="de-DE" sz="1200" dirty="0" err="1" smtClean="0"/>
              <a:t>measure</a:t>
            </a:r>
            <a:r>
              <a:rPr lang="de-DE" sz="1200" dirty="0" smtClean="0"/>
              <a:t>. Packages </a:t>
            </a:r>
            <a:r>
              <a:rPr lang="de-DE" sz="1200" dirty="0" err="1" smtClean="0"/>
              <a:t>of</a:t>
            </a:r>
            <a:r>
              <a:rPr lang="de-DE" sz="1200" dirty="0" smtClean="0"/>
              <a:t> </a:t>
            </a:r>
            <a:r>
              <a:rPr lang="de-DE" sz="1200" dirty="0" err="1" smtClean="0"/>
              <a:t>essence</a:t>
            </a:r>
            <a:r>
              <a:rPr lang="de-DE" sz="1200" dirty="0" smtClean="0"/>
              <a:t> </a:t>
            </a:r>
            <a:r>
              <a:rPr lang="de-DE" sz="1200" dirty="0" err="1" smtClean="0"/>
              <a:t>and</a:t>
            </a:r>
            <a:r>
              <a:rPr lang="de-DE" sz="1200" dirty="0" smtClean="0"/>
              <a:t> </a:t>
            </a:r>
            <a:r>
              <a:rPr lang="de-DE" sz="1200" dirty="0" err="1" smtClean="0"/>
              <a:t>radiation</a:t>
            </a:r>
            <a:r>
              <a:rPr lang="de-DE" sz="1200" dirty="0" smtClean="0"/>
              <a:t> </a:t>
            </a:r>
            <a:r>
              <a:rPr lang="de-DE" sz="1200" dirty="0" err="1" smtClean="0"/>
              <a:t>marked</a:t>
            </a:r>
            <a:r>
              <a:rPr lang="de-DE" sz="1200" dirty="0" smtClean="0"/>
              <a:t> </a:t>
            </a:r>
            <a:r>
              <a:rPr lang="de-DE" sz="1200" dirty="0" err="1" smtClean="0"/>
              <a:t>the</a:t>
            </a:r>
            <a:r>
              <a:rPr lang="de-DE" sz="1200" dirty="0" smtClean="0"/>
              <a:t> </a:t>
            </a:r>
            <a:r>
              <a:rPr lang="de-DE" sz="1200" dirty="0" err="1" smtClean="0"/>
              <a:t>places</a:t>
            </a:r>
            <a:r>
              <a:rPr lang="de-DE" sz="1200" dirty="0" smtClean="0"/>
              <a:t> </a:t>
            </a:r>
            <a:r>
              <a:rPr lang="de-DE" sz="1200" dirty="0" err="1" smtClean="0"/>
              <a:t>where</a:t>
            </a:r>
            <a:r>
              <a:rPr lang="de-DE" sz="1200" dirty="0" smtClean="0"/>
              <a:t> </a:t>
            </a:r>
            <a:r>
              <a:rPr lang="de-DE" sz="1200" dirty="0" err="1" smtClean="0"/>
              <a:t>they</a:t>
            </a:r>
            <a:r>
              <a:rPr lang="de-DE" sz="1200" dirty="0" smtClean="0"/>
              <a:t> </a:t>
            </a:r>
            <a:r>
              <a:rPr lang="de-DE" sz="1200" dirty="0" err="1" smtClean="0"/>
              <a:t>died</a:t>
            </a:r>
            <a:r>
              <a:rPr lang="de-DE" sz="1200" dirty="0" smtClean="0"/>
              <a:t>.</a:t>
            </a:r>
          </a:p>
          <a:p>
            <a:endParaRPr lang="de-DE" sz="1200" dirty="0"/>
          </a:p>
          <a:p>
            <a:r>
              <a:rPr lang="de-DE" sz="1200" dirty="0" err="1" smtClean="0"/>
              <a:t>When</a:t>
            </a:r>
            <a:r>
              <a:rPr lang="de-DE" sz="1200" dirty="0" smtClean="0"/>
              <a:t> </a:t>
            </a:r>
            <a:r>
              <a:rPr lang="de-DE" sz="1200" dirty="0" err="1" smtClean="0"/>
              <a:t>the</a:t>
            </a:r>
            <a:r>
              <a:rPr lang="de-DE" sz="1200" dirty="0" smtClean="0"/>
              <a:t> last </a:t>
            </a:r>
            <a:r>
              <a:rPr lang="de-DE" sz="1200" dirty="0" err="1" smtClean="0"/>
              <a:t>Mechanical</a:t>
            </a:r>
            <a:r>
              <a:rPr lang="de-DE" sz="1200" dirty="0" smtClean="0"/>
              <a:t> Golem ran out </a:t>
            </a:r>
            <a:r>
              <a:rPr lang="de-DE" sz="1200" dirty="0" err="1" smtClean="0"/>
              <a:t>of</a:t>
            </a:r>
            <a:r>
              <a:rPr lang="de-DE" sz="1200" dirty="0" smtClean="0"/>
              <a:t> </a:t>
            </a:r>
            <a:r>
              <a:rPr lang="de-DE" sz="1200" dirty="0" err="1" smtClean="0"/>
              <a:t>energy</a:t>
            </a:r>
            <a:r>
              <a:rPr lang="de-DE" sz="1200" dirty="0" smtClean="0"/>
              <a:t>, </a:t>
            </a:r>
            <a:r>
              <a:rPr lang="de-DE" sz="1200" dirty="0" err="1" smtClean="0"/>
              <a:t>only</a:t>
            </a:r>
            <a:r>
              <a:rPr lang="de-DE" sz="1200" dirty="0" smtClean="0"/>
              <a:t> </a:t>
            </a:r>
            <a:r>
              <a:rPr lang="de-DE" sz="1200" dirty="0" err="1" smtClean="0"/>
              <a:t>two</a:t>
            </a:r>
            <a:r>
              <a:rPr lang="de-DE" sz="1200" dirty="0" smtClean="0"/>
              <a:t> </a:t>
            </a:r>
            <a:r>
              <a:rPr lang="de-DE" sz="1200" dirty="0" err="1" smtClean="0"/>
              <a:t>immortals</a:t>
            </a:r>
            <a:r>
              <a:rPr lang="de-DE" sz="1200" dirty="0" smtClean="0"/>
              <a:t> </a:t>
            </a:r>
            <a:r>
              <a:rPr lang="de-DE" sz="1200" dirty="0" err="1" smtClean="0"/>
              <a:t>remained</a:t>
            </a:r>
            <a:r>
              <a:rPr lang="de-DE" sz="1200" dirty="0" smtClean="0"/>
              <a:t>. </a:t>
            </a:r>
            <a:r>
              <a:rPr lang="de-DE" sz="1200" dirty="0" err="1" smtClean="0"/>
              <a:t>They</a:t>
            </a:r>
            <a:r>
              <a:rPr lang="de-DE" sz="1200" dirty="0" smtClean="0"/>
              <a:t> </a:t>
            </a:r>
            <a:r>
              <a:rPr lang="de-DE" sz="1200" dirty="0" err="1" smtClean="0"/>
              <a:t>decided</a:t>
            </a:r>
            <a:r>
              <a:rPr lang="de-DE" sz="1200" dirty="0" smtClean="0"/>
              <a:t> </a:t>
            </a:r>
            <a:r>
              <a:rPr lang="de-DE" sz="1200" dirty="0" err="1" smtClean="0"/>
              <a:t>to</a:t>
            </a:r>
            <a:r>
              <a:rPr lang="de-DE" sz="1200" dirty="0" smtClean="0"/>
              <a:t> </a:t>
            </a:r>
            <a:r>
              <a:rPr lang="de-DE" sz="1200" dirty="0" err="1" smtClean="0"/>
              <a:t>hide</a:t>
            </a:r>
            <a:r>
              <a:rPr lang="de-DE" sz="1200" dirty="0" smtClean="0"/>
              <a:t> </a:t>
            </a:r>
            <a:r>
              <a:rPr lang="de-DE" sz="1200" dirty="0" err="1" smtClean="0"/>
              <a:t>and</a:t>
            </a:r>
            <a:r>
              <a:rPr lang="de-DE" sz="1200" dirty="0" smtClean="0"/>
              <a:t> </a:t>
            </a:r>
            <a:r>
              <a:rPr lang="de-DE" sz="1200" dirty="0" err="1" smtClean="0"/>
              <a:t>pursue</a:t>
            </a:r>
            <a:r>
              <a:rPr lang="de-DE" sz="1200" dirty="0" smtClean="0"/>
              <a:t> </a:t>
            </a:r>
            <a:r>
              <a:rPr lang="de-DE" sz="1200" dirty="0" err="1" smtClean="0"/>
              <a:t>new</a:t>
            </a:r>
            <a:r>
              <a:rPr lang="de-DE" sz="1200" dirty="0" smtClean="0"/>
              <a:t> </a:t>
            </a:r>
            <a:r>
              <a:rPr lang="de-DE" sz="1200" dirty="0" err="1" smtClean="0"/>
              <a:t>plans</a:t>
            </a:r>
            <a:r>
              <a:rPr lang="de-DE" sz="1200" dirty="0" smtClean="0"/>
              <a:t>, </a:t>
            </a:r>
            <a:r>
              <a:rPr lang="de-DE" sz="1200" dirty="0" err="1" smtClean="0"/>
              <a:t>using</a:t>
            </a:r>
            <a:r>
              <a:rPr lang="de-DE" sz="1200" dirty="0" smtClean="0"/>
              <a:t> </a:t>
            </a:r>
            <a:r>
              <a:rPr lang="de-DE" sz="1200" dirty="0" err="1" smtClean="0"/>
              <a:t>the</a:t>
            </a:r>
            <a:r>
              <a:rPr lang="de-DE" sz="1200" dirty="0" smtClean="0"/>
              <a:t> </a:t>
            </a:r>
            <a:r>
              <a:rPr lang="de-DE" sz="1200" dirty="0" err="1" smtClean="0"/>
              <a:t>essence</a:t>
            </a:r>
            <a:r>
              <a:rPr lang="de-DE" sz="1200" dirty="0" smtClean="0"/>
              <a:t> </a:t>
            </a:r>
            <a:r>
              <a:rPr lang="de-DE" sz="1200" dirty="0" err="1" smtClean="0"/>
              <a:t>and</a:t>
            </a:r>
            <a:r>
              <a:rPr lang="de-DE" sz="1200" dirty="0" smtClean="0"/>
              <a:t> </a:t>
            </a:r>
            <a:r>
              <a:rPr lang="de-DE" sz="1200" smtClean="0"/>
              <a:t>its </a:t>
            </a:r>
            <a:r>
              <a:rPr lang="de-DE" sz="1200" dirty="0" err="1" smtClean="0"/>
              <a:t>radiation</a:t>
            </a:r>
            <a:r>
              <a:rPr lang="de-DE" sz="1200" dirty="0" smtClean="0"/>
              <a:t> </a:t>
            </a:r>
            <a:r>
              <a:rPr lang="de-DE" sz="1200" dirty="0" err="1" smtClean="0"/>
              <a:t>for</a:t>
            </a:r>
            <a:r>
              <a:rPr lang="de-DE" sz="1200" dirty="0" smtClean="0"/>
              <a:t> a </a:t>
            </a:r>
            <a:r>
              <a:rPr lang="de-DE" sz="1200" dirty="0" err="1" smtClean="0"/>
              <a:t>twisted</a:t>
            </a:r>
            <a:r>
              <a:rPr lang="de-DE" sz="1200" dirty="0" smtClean="0"/>
              <a:t> </a:t>
            </a:r>
            <a:r>
              <a:rPr lang="de-DE" sz="1200" dirty="0" err="1" smtClean="0"/>
              <a:t>vision</a:t>
            </a:r>
            <a:r>
              <a:rPr lang="de-DE" sz="1200" dirty="0" smtClean="0"/>
              <a:t> </a:t>
            </a:r>
            <a:r>
              <a:rPr lang="de-DE" sz="1200" dirty="0" err="1" smtClean="0"/>
              <a:t>that</a:t>
            </a:r>
            <a:r>
              <a:rPr lang="de-DE" sz="1200" dirty="0" smtClean="0"/>
              <a:t> will </a:t>
            </a:r>
            <a:r>
              <a:rPr lang="de-DE" sz="1200" dirty="0" err="1" smtClean="0"/>
              <a:t>be</a:t>
            </a:r>
            <a:r>
              <a:rPr lang="de-DE" sz="1200" dirty="0" smtClean="0"/>
              <a:t> </a:t>
            </a:r>
            <a:r>
              <a:rPr lang="de-DE" sz="1200" dirty="0" err="1" smtClean="0"/>
              <a:t>known</a:t>
            </a:r>
            <a:r>
              <a:rPr lang="de-DE" sz="1200" dirty="0" smtClean="0"/>
              <a:t> </a:t>
            </a:r>
            <a:r>
              <a:rPr lang="de-DE" sz="1200" dirty="0" err="1" smtClean="0"/>
              <a:t>as</a:t>
            </a:r>
            <a:r>
              <a:rPr lang="de-DE" sz="1200" dirty="0" smtClean="0"/>
              <a:t> </a:t>
            </a:r>
            <a:r>
              <a:rPr lang="de-DE" sz="1200" dirty="0" err="1" smtClean="0"/>
              <a:t>the</a:t>
            </a:r>
            <a:r>
              <a:rPr lang="de-DE" sz="1200" dirty="0" smtClean="0"/>
              <a:t> Dark </a:t>
            </a:r>
            <a:r>
              <a:rPr lang="de-DE" sz="1200" dirty="0" err="1" smtClean="0"/>
              <a:t>Cult</a:t>
            </a:r>
            <a:r>
              <a:rPr lang="de-DE" sz="1200" dirty="0" smtClean="0"/>
              <a:t>. </a:t>
            </a:r>
            <a:endParaRPr lang="de-DE" sz="1200" dirty="0"/>
          </a:p>
          <a:p>
            <a:endParaRPr lang="de-DE" sz="1200" dirty="0" smtClean="0"/>
          </a:p>
          <a:p>
            <a:endParaRPr lang="de-DE" dirty="0"/>
          </a:p>
        </p:txBody>
      </p:sp>
    </p:spTree>
    <p:extLst>
      <p:ext uri="{BB962C8B-B14F-4D97-AF65-F5344CB8AC3E}">
        <p14:creationId xmlns:p14="http://schemas.microsoft.com/office/powerpoint/2010/main" val="12686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Bildschirmpräsentation (4:3)</PresentationFormat>
  <Paragraphs>90</Paragraphs>
  <Slides>28</Slides>
  <Notes>23</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vt:lpstr>
      <vt:lpstr>SKOA – Story Overview</vt:lpstr>
      <vt:lpstr>Background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Background </vt:lpstr>
      <vt:lpstr>PowerPoint-Präsentation</vt:lpstr>
      <vt:lpstr>PowerPoint-Präsentation</vt:lpstr>
      <vt:lpstr>PowerPoint-Präsentation</vt:lpstr>
      <vt:lpstr>Background </vt:lpstr>
      <vt:lpstr>PowerPoint-Präsentation</vt:lpstr>
      <vt:lpstr>PowerPoint-Präsentation</vt:lpstr>
      <vt:lpstr>PowerPoint-Präsentation</vt:lpstr>
      <vt:lpstr>Story Flow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ubisoft Divertissements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André Quass</dc:creator>
  <cp:lastModifiedBy>André Quass</cp:lastModifiedBy>
  <cp:revision>31</cp:revision>
  <dcterms:created xsi:type="dcterms:W3CDTF">2014-02-03T08:46:57Z</dcterms:created>
  <dcterms:modified xsi:type="dcterms:W3CDTF">2014-02-07T08:12:41Z</dcterms:modified>
</cp:coreProperties>
</file>